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4.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5.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6" r:id="rId4"/>
    <p:sldMasterId id="2147483653" r:id="rId5"/>
    <p:sldMasterId id="2147483676" r:id="rId6"/>
    <p:sldMasterId id="2147483689" r:id="rId7"/>
    <p:sldMasterId id="2147483695" r:id="rId8"/>
    <p:sldMasterId id="2147483703" r:id="rId9"/>
  </p:sldMasterIdLst>
  <p:notesMasterIdLst>
    <p:notesMasterId r:id="rId23"/>
  </p:notesMasterIdLst>
  <p:handoutMasterIdLst>
    <p:handoutMasterId r:id="rId24"/>
  </p:handoutMasterIdLst>
  <p:sldIdLst>
    <p:sldId id="294" r:id="rId10"/>
    <p:sldId id="293" r:id="rId11"/>
    <p:sldId id="291" r:id="rId12"/>
    <p:sldId id="289" r:id="rId13"/>
    <p:sldId id="290" r:id="rId14"/>
    <p:sldId id="298" r:id="rId15"/>
    <p:sldId id="269" r:id="rId16"/>
    <p:sldId id="288" r:id="rId17"/>
    <p:sldId id="299" r:id="rId18"/>
    <p:sldId id="300" r:id="rId19"/>
    <p:sldId id="301" r:id="rId20"/>
    <p:sldId id="297" r:id="rId21"/>
    <p:sldId id="295" r:id="rId22"/>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Calibri" charset="0"/>
        <a:ea typeface="ヒラギノ角ゴ Pro W3" charset="0"/>
        <a:cs typeface="ヒラギノ角ゴ Pro W3" charset="0"/>
      </a:defRPr>
    </a:lvl1pPr>
    <a:lvl2pPr marL="457200" algn="l" defTabSz="457200" rtl="0" fontAlgn="base">
      <a:spcBef>
        <a:spcPct val="0"/>
      </a:spcBef>
      <a:spcAft>
        <a:spcPct val="0"/>
      </a:spcAft>
      <a:defRPr kern="1200">
        <a:solidFill>
          <a:schemeClr val="tx1"/>
        </a:solidFill>
        <a:latin typeface="Calibri" charset="0"/>
        <a:ea typeface="ヒラギノ角ゴ Pro W3" charset="0"/>
        <a:cs typeface="ヒラギノ角ゴ Pro W3" charset="0"/>
      </a:defRPr>
    </a:lvl2pPr>
    <a:lvl3pPr marL="914400" algn="l" defTabSz="457200" rtl="0" fontAlgn="base">
      <a:spcBef>
        <a:spcPct val="0"/>
      </a:spcBef>
      <a:spcAft>
        <a:spcPct val="0"/>
      </a:spcAft>
      <a:defRPr kern="1200">
        <a:solidFill>
          <a:schemeClr val="tx1"/>
        </a:solidFill>
        <a:latin typeface="Calibri" charset="0"/>
        <a:ea typeface="ヒラギノ角ゴ Pro W3" charset="0"/>
        <a:cs typeface="ヒラギノ角ゴ Pro W3" charset="0"/>
      </a:defRPr>
    </a:lvl3pPr>
    <a:lvl4pPr marL="1371600" algn="l" defTabSz="457200" rtl="0" fontAlgn="base">
      <a:spcBef>
        <a:spcPct val="0"/>
      </a:spcBef>
      <a:spcAft>
        <a:spcPct val="0"/>
      </a:spcAft>
      <a:defRPr kern="1200">
        <a:solidFill>
          <a:schemeClr val="tx1"/>
        </a:solidFill>
        <a:latin typeface="Calibri" charset="0"/>
        <a:ea typeface="ヒラギノ角ゴ Pro W3" charset="0"/>
        <a:cs typeface="ヒラギノ角ゴ Pro W3" charset="0"/>
      </a:defRPr>
    </a:lvl4pPr>
    <a:lvl5pPr marL="1828800" algn="l" defTabSz="457200" rtl="0" fontAlgn="base">
      <a:spcBef>
        <a:spcPct val="0"/>
      </a:spcBef>
      <a:spcAft>
        <a:spcPct val="0"/>
      </a:spcAft>
      <a:defRPr kern="1200">
        <a:solidFill>
          <a:schemeClr val="tx1"/>
        </a:solidFill>
        <a:latin typeface="Calibri" charset="0"/>
        <a:ea typeface="ヒラギノ角ゴ Pro W3" charset="0"/>
        <a:cs typeface="ヒラギノ角ゴ Pro W3" charset="0"/>
      </a:defRPr>
    </a:lvl5pPr>
    <a:lvl6pPr marL="2286000" algn="l" defTabSz="457200" rtl="0" eaLnBrk="1" latinLnBrk="0" hangingPunct="1">
      <a:defRPr kern="1200">
        <a:solidFill>
          <a:schemeClr val="tx1"/>
        </a:solidFill>
        <a:latin typeface="Calibri" charset="0"/>
        <a:ea typeface="ヒラギノ角ゴ Pro W3" charset="0"/>
        <a:cs typeface="ヒラギノ角ゴ Pro W3" charset="0"/>
      </a:defRPr>
    </a:lvl6pPr>
    <a:lvl7pPr marL="2743200" algn="l" defTabSz="457200" rtl="0" eaLnBrk="1" latinLnBrk="0" hangingPunct="1">
      <a:defRPr kern="1200">
        <a:solidFill>
          <a:schemeClr val="tx1"/>
        </a:solidFill>
        <a:latin typeface="Calibri" charset="0"/>
        <a:ea typeface="ヒラギノ角ゴ Pro W3" charset="0"/>
        <a:cs typeface="ヒラギノ角ゴ Pro W3" charset="0"/>
      </a:defRPr>
    </a:lvl7pPr>
    <a:lvl8pPr marL="3200400" algn="l" defTabSz="457200" rtl="0" eaLnBrk="1" latinLnBrk="0" hangingPunct="1">
      <a:defRPr kern="1200">
        <a:solidFill>
          <a:schemeClr val="tx1"/>
        </a:solidFill>
        <a:latin typeface="Calibri" charset="0"/>
        <a:ea typeface="ヒラギノ角ゴ Pro W3" charset="0"/>
        <a:cs typeface="ヒラギノ角ゴ Pro W3" charset="0"/>
      </a:defRPr>
    </a:lvl8pPr>
    <a:lvl9pPr marL="3657600" algn="l" defTabSz="457200" rtl="0" eaLnBrk="1" latinLnBrk="0" hangingPunct="1">
      <a:defRPr kern="1200">
        <a:solidFill>
          <a:schemeClr val="tx1"/>
        </a:solidFill>
        <a:latin typeface="Calibri" charset="0"/>
        <a:ea typeface="ヒラギノ角ゴ Pro W3" charset="0"/>
        <a:cs typeface="ヒラギノ角ゴ Pro W3"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718BA2"/>
    <a:srgbClr val="7DCDC8"/>
    <a:srgbClr val="F26522"/>
    <a:srgbClr val="F2652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0C7D84B-F8CC-4C83-93E0-C1CA052C47FA}" v="8" dt="2022-08-29T13:30:11.47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9" autoAdjust="0"/>
    <p:restoredTop sz="94660"/>
  </p:normalViewPr>
  <p:slideViewPr>
    <p:cSldViewPr snapToGrid="0" snapToObjects="1">
      <p:cViewPr>
        <p:scale>
          <a:sx n="50" d="100"/>
          <a:sy n="50" d="100"/>
        </p:scale>
        <p:origin x="976" y="4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2.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1.xml"/><Relationship Id="rId19" Type="http://schemas.openxmlformats.org/officeDocument/2006/relationships/slide" Target="slides/slide10.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oivola Tiina" userId="01a7000f-1e57-4cc9-9d0a-46696ae490a4" providerId="ADAL" clId="{70C7D84B-F8CC-4C83-93E0-C1CA052C47FA}"/>
    <pc:docChg chg="undo custSel addSld delSld modSld">
      <pc:chgData name="Toivola Tiina" userId="01a7000f-1e57-4cc9-9d0a-46696ae490a4" providerId="ADAL" clId="{70C7D84B-F8CC-4C83-93E0-C1CA052C47FA}" dt="2022-08-29T13:36:57.008" v="453" actId="20577"/>
      <pc:docMkLst>
        <pc:docMk/>
      </pc:docMkLst>
      <pc:sldChg chg="modSp mod">
        <pc:chgData name="Toivola Tiina" userId="01a7000f-1e57-4cc9-9d0a-46696ae490a4" providerId="ADAL" clId="{70C7D84B-F8CC-4C83-93E0-C1CA052C47FA}" dt="2022-08-29T12:39:56.472" v="44" actId="255"/>
        <pc:sldMkLst>
          <pc:docMk/>
          <pc:sldMk cId="2932750956" sldId="269"/>
        </pc:sldMkLst>
        <pc:spChg chg="mod">
          <ac:chgData name="Toivola Tiina" userId="01a7000f-1e57-4cc9-9d0a-46696ae490a4" providerId="ADAL" clId="{70C7D84B-F8CC-4C83-93E0-C1CA052C47FA}" dt="2022-08-29T12:39:56.472" v="44" actId="255"/>
          <ac:spMkLst>
            <pc:docMk/>
            <pc:sldMk cId="2932750956" sldId="269"/>
            <ac:spMk id="2" creationId="{00000000-0000-0000-0000-000000000000}"/>
          </ac:spMkLst>
        </pc:spChg>
      </pc:sldChg>
      <pc:sldChg chg="del">
        <pc:chgData name="Toivola Tiina" userId="01a7000f-1e57-4cc9-9d0a-46696ae490a4" providerId="ADAL" clId="{70C7D84B-F8CC-4C83-93E0-C1CA052C47FA}" dt="2022-08-29T12:44:14.280" v="144" actId="2696"/>
        <pc:sldMkLst>
          <pc:docMk/>
          <pc:sldMk cId="1959078809" sldId="287"/>
        </pc:sldMkLst>
      </pc:sldChg>
      <pc:sldChg chg="addSp modSp mod">
        <pc:chgData name="Toivola Tiina" userId="01a7000f-1e57-4cc9-9d0a-46696ae490a4" providerId="ADAL" clId="{70C7D84B-F8CC-4C83-93E0-C1CA052C47FA}" dt="2022-08-29T13:34:43.300" v="442" actId="14100"/>
        <pc:sldMkLst>
          <pc:docMk/>
          <pc:sldMk cId="515236986" sldId="288"/>
        </pc:sldMkLst>
        <pc:spChg chg="mod">
          <ac:chgData name="Toivola Tiina" userId="01a7000f-1e57-4cc9-9d0a-46696ae490a4" providerId="ADAL" clId="{70C7D84B-F8CC-4C83-93E0-C1CA052C47FA}" dt="2022-08-29T13:34:29.411" v="441" actId="113"/>
          <ac:spMkLst>
            <pc:docMk/>
            <pc:sldMk cId="515236986" sldId="288"/>
            <ac:spMk id="2" creationId="{2B8A47EE-C760-432B-AC9D-53592472016F}"/>
          </ac:spMkLst>
        </pc:spChg>
        <pc:spChg chg="mod">
          <ac:chgData name="Toivola Tiina" userId="01a7000f-1e57-4cc9-9d0a-46696ae490a4" providerId="ADAL" clId="{70C7D84B-F8CC-4C83-93E0-C1CA052C47FA}" dt="2022-08-29T13:26:15.149" v="401" actId="255"/>
          <ac:spMkLst>
            <pc:docMk/>
            <pc:sldMk cId="515236986" sldId="288"/>
            <ac:spMk id="3" creationId="{F2337B0A-1BD3-474C-8283-7377964A31B0}"/>
          </ac:spMkLst>
        </pc:spChg>
        <pc:spChg chg="add mod ord">
          <ac:chgData name="Toivola Tiina" userId="01a7000f-1e57-4cc9-9d0a-46696ae490a4" providerId="ADAL" clId="{70C7D84B-F8CC-4C83-93E0-C1CA052C47FA}" dt="2022-08-29T13:34:43.300" v="442" actId="14100"/>
          <ac:spMkLst>
            <pc:docMk/>
            <pc:sldMk cId="515236986" sldId="288"/>
            <ac:spMk id="6" creationId="{7FCEFBA5-3DDC-4FAC-9407-A768135DF683}"/>
          </ac:spMkLst>
        </pc:spChg>
        <pc:picChg chg="add mod ord modCrop">
          <ac:chgData name="Toivola Tiina" userId="01a7000f-1e57-4cc9-9d0a-46696ae490a4" providerId="ADAL" clId="{70C7D84B-F8CC-4C83-93E0-C1CA052C47FA}" dt="2022-08-29T13:26:59.968" v="405" actId="18131"/>
          <ac:picMkLst>
            <pc:docMk/>
            <pc:sldMk cId="515236986" sldId="288"/>
            <ac:picMk id="4" creationId="{6BF00FAC-CE9B-48D0-A2C9-E32BE1288E3D}"/>
          </ac:picMkLst>
        </pc:picChg>
      </pc:sldChg>
      <pc:sldChg chg="modSp mod">
        <pc:chgData name="Toivola Tiina" userId="01a7000f-1e57-4cc9-9d0a-46696ae490a4" providerId="ADAL" clId="{70C7D84B-F8CC-4C83-93E0-C1CA052C47FA}" dt="2022-08-29T12:35:45.093" v="25" actId="20577"/>
        <pc:sldMkLst>
          <pc:docMk/>
          <pc:sldMk cId="2495893074" sldId="291"/>
        </pc:sldMkLst>
        <pc:spChg chg="mod">
          <ac:chgData name="Toivola Tiina" userId="01a7000f-1e57-4cc9-9d0a-46696ae490a4" providerId="ADAL" clId="{70C7D84B-F8CC-4C83-93E0-C1CA052C47FA}" dt="2022-08-29T12:35:45.093" v="25" actId="20577"/>
          <ac:spMkLst>
            <pc:docMk/>
            <pc:sldMk cId="2495893074" sldId="291"/>
            <ac:spMk id="2" creationId="{655265DA-9177-4C08-AD8B-5D62C9ECDFEB}"/>
          </ac:spMkLst>
        </pc:spChg>
        <pc:spChg chg="mod">
          <ac:chgData name="Toivola Tiina" userId="01a7000f-1e57-4cc9-9d0a-46696ae490a4" providerId="ADAL" clId="{70C7D84B-F8CC-4C83-93E0-C1CA052C47FA}" dt="2022-08-29T12:34:09.687" v="9" actId="1076"/>
          <ac:spMkLst>
            <pc:docMk/>
            <pc:sldMk cId="2495893074" sldId="291"/>
            <ac:spMk id="3" creationId="{FD7F2915-0575-48A8-B4CF-0AFF55661576}"/>
          </ac:spMkLst>
        </pc:spChg>
      </pc:sldChg>
      <pc:sldChg chg="modSp mod">
        <pc:chgData name="Toivola Tiina" userId="01a7000f-1e57-4cc9-9d0a-46696ae490a4" providerId="ADAL" clId="{70C7D84B-F8CC-4C83-93E0-C1CA052C47FA}" dt="2022-08-29T12:44:10.029" v="143" actId="20577"/>
        <pc:sldMkLst>
          <pc:docMk/>
          <pc:sldMk cId="437581842" sldId="295"/>
        </pc:sldMkLst>
        <pc:spChg chg="mod">
          <ac:chgData name="Toivola Tiina" userId="01a7000f-1e57-4cc9-9d0a-46696ae490a4" providerId="ADAL" clId="{70C7D84B-F8CC-4C83-93E0-C1CA052C47FA}" dt="2022-08-29T12:44:10.029" v="143" actId="20577"/>
          <ac:spMkLst>
            <pc:docMk/>
            <pc:sldMk cId="437581842" sldId="295"/>
            <ac:spMk id="2" creationId="{00000000-0000-0000-0000-000000000000}"/>
          </ac:spMkLst>
        </pc:spChg>
      </pc:sldChg>
      <pc:sldChg chg="modSp mod">
        <pc:chgData name="Toivola Tiina" userId="01a7000f-1e57-4cc9-9d0a-46696ae490a4" providerId="ADAL" clId="{70C7D84B-F8CC-4C83-93E0-C1CA052C47FA}" dt="2022-08-29T13:36:57.008" v="453" actId="20577"/>
        <pc:sldMkLst>
          <pc:docMk/>
          <pc:sldMk cId="3801670317" sldId="297"/>
        </pc:sldMkLst>
        <pc:spChg chg="mod">
          <ac:chgData name="Toivola Tiina" userId="01a7000f-1e57-4cc9-9d0a-46696ae490a4" providerId="ADAL" clId="{70C7D84B-F8CC-4C83-93E0-C1CA052C47FA}" dt="2022-08-29T13:36:57.008" v="453" actId="20577"/>
          <ac:spMkLst>
            <pc:docMk/>
            <pc:sldMk cId="3801670317" sldId="297"/>
            <ac:spMk id="2" creationId="{00000000-0000-0000-0000-000000000000}"/>
          </ac:spMkLst>
        </pc:spChg>
      </pc:sldChg>
      <pc:sldChg chg="addSp delSp modSp mod setBg">
        <pc:chgData name="Toivola Tiina" userId="01a7000f-1e57-4cc9-9d0a-46696ae490a4" providerId="ADAL" clId="{70C7D84B-F8CC-4C83-93E0-C1CA052C47FA}" dt="2022-08-29T12:37:38.455" v="31" actId="1076"/>
        <pc:sldMkLst>
          <pc:docMk/>
          <pc:sldMk cId="2011843007" sldId="298"/>
        </pc:sldMkLst>
        <pc:spChg chg="add del">
          <ac:chgData name="Toivola Tiina" userId="01a7000f-1e57-4cc9-9d0a-46696ae490a4" providerId="ADAL" clId="{70C7D84B-F8CC-4C83-93E0-C1CA052C47FA}" dt="2022-08-29T12:37:31.749" v="29" actId="26606"/>
          <ac:spMkLst>
            <pc:docMk/>
            <pc:sldMk cId="2011843007" sldId="298"/>
            <ac:spMk id="7" creationId="{42A4FC2C-047E-45A5-965D-8E1E3BF09BC6}"/>
          </ac:spMkLst>
        </pc:spChg>
        <pc:picChg chg="add mod">
          <ac:chgData name="Toivola Tiina" userId="01a7000f-1e57-4cc9-9d0a-46696ae490a4" providerId="ADAL" clId="{70C7D84B-F8CC-4C83-93E0-C1CA052C47FA}" dt="2022-08-29T12:37:38.455" v="31" actId="1076"/>
          <ac:picMkLst>
            <pc:docMk/>
            <pc:sldMk cId="2011843007" sldId="298"/>
            <ac:picMk id="2" creationId="{113C009F-5F91-42FF-8F38-7CC80E130647}"/>
          </ac:picMkLst>
        </pc:picChg>
        <pc:picChg chg="del">
          <ac:chgData name="Toivola Tiina" userId="01a7000f-1e57-4cc9-9d0a-46696ae490a4" providerId="ADAL" clId="{70C7D84B-F8CC-4C83-93E0-C1CA052C47FA}" dt="2022-08-29T12:37:23.372" v="26" actId="478"/>
          <ac:picMkLst>
            <pc:docMk/>
            <pc:sldMk cId="2011843007" sldId="298"/>
            <ac:picMk id="4" creationId="{00000000-0000-0000-0000-000000000000}"/>
          </ac:picMkLst>
        </pc:picChg>
      </pc:sldChg>
      <pc:sldChg chg="modSp add mod">
        <pc:chgData name="Toivola Tiina" userId="01a7000f-1e57-4cc9-9d0a-46696ae490a4" providerId="ADAL" clId="{70C7D84B-F8CC-4C83-93E0-C1CA052C47FA}" dt="2022-08-29T13:35:05.334" v="445" actId="207"/>
        <pc:sldMkLst>
          <pc:docMk/>
          <pc:sldMk cId="2919573913" sldId="299"/>
        </pc:sldMkLst>
        <pc:spChg chg="mod">
          <ac:chgData name="Toivola Tiina" userId="01a7000f-1e57-4cc9-9d0a-46696ae490a4" providerId="ADAL" clId="{70C7D84B-F8CC-4C83-93E0-C1CA052C47FA}" dt="2022-08-29T13:35:05.334" v="445" actId="207"/>
          <ac:spMkLst>
            <pc:docMk/>
            <pc:sldMk cId="2919573913" sldId="299"/>
            <ac:spMk id="2" creationId="{2B8A47EE-C760-432B-AC9D-53592472016F}"/>
          </ac:spMkLst>
        </pc:spChg>
        <pc:spChg chg="mod">
          <ac:chgData name="Toivola Tiina" userId="01a7000f-1e57-4cc9-9d0a-46696ae490a4" providerId="ADAL" clId="{70C7D84B-F8CC-4C83-93E0-C1CA052C47FA}" dt="2022-08-29T13:01:15.732" v="234" actId="1076"/>
          <ac:spMkLst>
            <pc:docMk/>
            <pc:sldMk cId="2919573913" sldId="299"/>
            <ac:spMk id="3" creationId="{F2337B0A-1BD3-474C-8283-7377964A31B0}"/>
          </ac:spMkLst>
        </pc:spChg>
      </pc:sldChg>
      <pc:sldChg chg="addSp modSp add mod">
        <pc:chgData name="Toivola Tiina" userId="01a7000f-1e57-4cc9-9d0a-46696ae490a4" providerId="ADAL" clId="{70C7D84B-F8CC-4C83-93E0-C1CA052C47FA}" dt="2022-08-29T13:32:33.146" v="427" actId="20577"/>
        <pc:sldMkLst>
          <pc:docMk/>
          <pc:sldMk cId="1541791057" sldId="300"/>
        </pc:sldMkLst>
        <pc:spChg chg="mod">
          <ac:chgData name="Toivola Tiina" userId="01a7000f-1e57-4cc9-9d0a-46696ae490a4" providerId="ADAL" clId="{70C7D84B-F8CC-4C83-93E0-C1CA052C47FA}" dt="2022-08-29T13:32:33.146" v="427" actId="20577"/>
          <ac:spMkLst>
            <pc:docMk/>
            <pc:sldMk cId="1541791057" sldId="300"/>
            <ac:spMk id="2" creationId="{2B8A47EE-C760-432B-AC9D-53592472016F}"/>
          </ac:spMkLst>
        </pc:spChg>
        <pc:spChg chg="mod">
          <ac:chgData name="Toivola Tiina" userId="01a7000f-1e57-4cc9-9d0a-46696ae490a4" providerId="ADAL" clId="{70C7D84B-F8CC-4C83-93E0-C1CA052C47FA}" dt="2022-08-29T13:21:09.442" v="376" actId="14861"/>
          <ac:spMkLst>
            <pc:docMk/>
            <pc:sldMk cId="1541791057" sldId="300"/>
            <ac:spMk id="3" creationId="{F2337B0A-1BD3-474C-8283-7377964A31B0}"/>
          </ac:spMkLst>
        </pc:spChg>
        <pc:picChg chg="add mod ord modCrop">
          <ac:chgData name="Toivola Tiina" userId="01a7000f-1e57-4cc9-9d0a-46696ae490a4" providerId="ADAL" clId="{70C7D84B-F8CC-4C83-93E0-C1CA052C47FA}" dt="2022-08-29T13:20:29.557" v="371" actId="1076"/>
          <ac:picMkLst>
            <pc:docMk/>
            <pc:sldMk cId="1541791057" sldId="300"/>
            <ac:picMk id="4" creationId="{3AFC8F40-8984-4F27-92FD-DACD3AA15AA8}"/>
          </ac:picMkLst>
        </pc:picChg>
        <pc:picChg chg="mod">
          <ac:chgData name="Toivola Tiina" userId="01a7000f-1e57-4cc9-9d0a-46696ae490a4" providerId="ADAL" clId="{70C7D84B-F8CC-4C83-93E0-C1CA052C47FA}" dt="2022-08-29T13:20:32.676" v="372" actId="1076"/>
          <ac:picMkLst>
            <pc:docMk/>
            <pc:sldMk cId="1541791057" sldId="300"/>
            <ac:picMk id="5" creationId="{00000000-0000-0000-0000-000000000000}"/>
          </ac:picMkLst>
        </pc:picChg>
      </pc:sldChg>
      <pc:sldChg chg="addSp modSp add mod">
        <pc:chgData name="Toivola Tiina" userId="01a7000f-1e57-4cc9-9d0a-46696ae490a4" providerId="ADAL" clId="{70C7D84B-F8CC-4C83-93E0-C1CA052C47FA}" dt="2022-08-29T13:33:59.149" v="440" actId="1076"/>
        <pc:sldMkLst>
          <pc:docMk/>
          <pc:sldMk cId="1737303842" sldId="301"/>
        </pc:sldMkLst>
        <pc:spChg chg="mod">
          <ac:chgData name="Toivola Tiina" userId="01a7000f-1e57-4cc9-9d0a-46696ae490a4" providerId="ADAL" clId="{70C7D84B-F8CC-4C83-93E0-C1CA052C47FA}" dt="2022-08-29T13:33:47.957" v="438" actId="20577"/>
          <ac:spMkLst>
            <pc:docMk/>
            <pc:sldMk cId="1737303842" sldId="301"/>
            <ac:spMk id="2" creationId="{2B8A47EE-C760-432B-AC9D-53592472016F}"/>
          </ac:spMkLst>
        </pc:spChg>
        <pc:spChg chg="mod">
          <ac:chgData name="Toivola Tiina" userId="01a7000f-1e57-4cc9-9d0a-46696ae490a4" providerId="ADAL" clId="{70C7D84B-F8CC-4C83-93E0-C1CA052C47FA}" dt="2022-08-29T13:14:22.746" v="332" actId="1076"/>
          <ac:spMkLst>
            <pc:docMk/>
            <pc:sldMk cId="1737303842" sldId="301"/>
            <ac:spMk id="3" creationId="{F2337B0A-1BD3-474C-8283-7377964A31B0}"/>
          </ac:spMkLst>
        </pc:spChg>
        <pc:spChg chg="add mod">
          <ac:chgData name="Toivola Tiina" userId="01a7000f-1e57-4cc9-9d0a-46696ae490a4" providerId="ADAL" clId="{70C7D84B-F8CC-4C83-93E0-C1CA052C47FA}" dt="2022-08-29T13:33:05.307" v="430" actId="113"/>
          <ac:spMkLst>
            <pc:docMk/>
            <pc:sldMk cId="1737303842" sldId="301"/>
            <ac:spMk id="7" creationId="{C124F29F-7BE8-4780-93A4-C7396B9837BA}"/>
          </ac:spMkLst>
        </pc:spChg>
        <pc:picChg chg="add mod">
          <ac:chgData name="Toivola Tiina" userId="01a7000f-1e57-4cc9-9d0a-46696ae490a4" providerId="ADAL" clId="{70C7D84B-F8CC-4C83-93E0-C1CA052C47FA}" dt="2022-08-29T13:33:59.149" v="440" actId="1076"/>
          <ac:picMkLst>
            <pc:docMk/>
            <pc:sldMk cId="1737303842" sldId="301"/>
            <ac:picMk id="4" creationId="{1C2DF594-8BC7-49B4-8095-BD06AED62542}"/>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B15A9E9-501E-1841-BA50-6502BBECA7D9}" type="datetimeFigureOut">
              <a:rPr lang="en-US" smtClean="0"/>
              <a:t>8/29/2022</a:t>
            </a:fld>
            <a:endParaRPr lang="fi-FI"/>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i-FI"/>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D2E90A4-D7CA-284A-9756-5E9158D8BDE1}" type="slidenum">
              <a:rPr lang="fi-FI" smtClean="0"/>
              <a:t>‹#›</a:t>
            </a:fld>
            <a:endParaRPr lang="fi-FI"/>
          </a:p>
        </p:txBody>
      </p:sp>
    </p:spTree>
    <p:extLst>
      <p:ext uri="{BB962C8B-B14F-4D97-AF65-F5344CB8AC3E}">
        <p14:creationId xmlns:p14="http://schemas.microsoft.com/office/powerpoint/2010/main" val="1841863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49A29F-7990-4BF8-B4BA-E5F3438CE33B}" type="datetimeFigureOut">
              <a:rPr lang="fi-FI" smtClean="0"/>
              <a:t>29.8.2022</a:t>
            </a:fld>
            <a:endParaRPr lang="fi-FI"/>
          </a:p>
        </p:txBody>
      </p:sp>
      <p:sp>
        <p:nvSpPr>
          <p:cNvPr id="4" name="Dian kuvan paikkamerkki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B1B33D-7530-4DDC-935C-9595376698B3}" type="slidenum">
              <a:rPr lang="fi-FI" smtClean="0"/>
              <a:t>‹#›</a:t>
            </a:fld>
            <a:endParaRPr lang="fi-FI"/>
          </a:p>
        </p:txBody>
      </p:sp>
    </p:spTree>
    <p:extLst>
      <p:ext uri="{BB962C8B-B14F-4D97-AF65-F5344CB8AC3E}">
        <p14:creationId xmlns:p14="http://schemas.microsoft.com/office/powerpoint/2010/main" val="10933614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67B1B33D-7530-4DDC-935C-9595376698B3}" type="slidenum">
              <a:rPr lang="fi-FI" smtClean="0"/>
              <a:t>2</a:t>
            </a:fld>
            <a:endParaRPr lang="fi-FI"/>
          </a:p>
        </p:txBody>
      </p:sp>
    </p:spTree>
    <p:extLst>
      <p:ext uri="{BB962C8B-B14F-4D97-AF65-F5344CB8AC3E}">
        <p14:creationId xmlns:p14="http://schemas.microsoft.com/office/powerpoint/2010/main" val="25793510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67B1B33D-7530-4DDC-935C-9595376698B3}" type="slidenum">
              <a:rPr lang="fi-FI" smtClean="0"/>
              <a:t>3</a:t>
            </a:fld>
            <a:endParaRPr lang="fi-FI"/>
          </a:p>
        </p:txBody>
      </p:sp>
    </p:spTree>
    <p:extLst>
      <p:ext uri="{BB962C8B-B14F-4D97-AF65-F5344CB8AC3E}">
        <p14:creationId xmlns:p14="http://schemas.microsoft.com/office/powerpoint/2010/main" val="3609298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67B1B33D-7530-4DDC-935C-9595376698B3}" type="slidenum">
              <a:rPr lang="fi-FI" smtClean="0"/>
              <a:t>4</a:t>
            </a:fld>
            <a:endParaRPr lang="fi-FI"/>
          </a:p>
        </p:txBody>
      </p:sp>
    </p:spTree>
    <p:extLst>
      <p:ext uri="{BB962C8B-B14F-4D97-AF65-F5344CB8AC3E}">
        <p14:creationId xmlns:p14="http://schemas.microsoft.com/office/powerpoint/2010/main" val="23217672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67B1B33D-7530-4DDC-935C-9595376698B3}" type="slidenum">
              <a:rPr lang="fi-FI" smtClean="0"/>
              <a:t>5</a:t>
            </a:fld>
            <a:endParaRPr lang="fi-FI"/>
          </a:p>
        </p:txBody>
      </p:sp>
    </p:spTree>
    <p:extLst>
      <p:ext uri="{BB962C8B-B14F-4D97-AF65-F5344CB8AC3E}">
        <p14:creationId xmlns:p14="http://schemas.microsoft.com/office/powerpoint/2010/main" val="703124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67B1B33D-7530-4DDC-935C-9595376698B3}" type="slidenum">
              <a:rPr lang="fi-FI" smtClean="0"/>
              <a:t>7</a:t>
            </a:fld>
            <a:endParaRPr lang="fi-FI"/>
          </a:p>
        </p:txBody>
      </p:sp>
    </p:spTree>
    <p:extLst>
      <p:ext uri="{BB962C8B-B14F-4D97-AF65-F5344CB8AC3E}">
        <p14:creationId xmlns:p14="http://schemas.microsoft.com/office/powerpoint/2010/main" val="13315006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67B1B33D-7530-4DDC-935C-9595376698B3}" type="slidenum">
              <a:rPr lang="fi-FI" smtClean="0"/>
              <a:t>8</a:t>
            </a:fld>
            <a:endParaRPr lang="fi-FI"/>
          </a:p>
        </p:txBody>
      </p:sp>
    </p:spTree>
    <p:extLst>
      <p:ext uri="{BB962C8B-B14F-4D97-AF65-F5344CB8AC3E}">
        <p14:creationId xmlns:p14="http://schemas.microsoft.com/office/powerpoint/2010/main" val="24741544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67B1B33D-7530-4DDC-935C-9595376698B3}" type="slidenum">
              <a:rPr lang="fi-FI" smtClean="0"/>
              <a:t>9</a:t>
            </a:fld>
            <a:endParaRPr lang="fi-FI"/>
          </a:p>
        </p:txBody>
      </p:sp>
    </p:spTree>
    <p:extLst>
      <p:ext uri="{BB962C8B-B14F-4D97-AF65-F5344CB8AC3E}">
        <p14:creationId xmlns:p14="http://schemas.microsoft.com/office/powerpoint/2010/main" val="8332934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67B1B33D-7530-4DDC-935C-9595376698B3}" type="slidenum">
              <a:rPr lang="fi-FI" smtClean="0"/>
              <a:t>10</a:t>
            </a:fld>
            <a:endParaRPr lang="fi-FI"/>
          </a:p>
        </p:txBody>
      </p:sp>
    </p:spTree>
    <p:extLst>
      <p:ext uri="{BB962C8B-B14F-4D97-AF65-F5344CB8AC3E}">
        <p14:creationId xmlns:p14="http://schemas.microsoft.com/office/powerpoint/2010/main" val="3740543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67B1B33D-7530-4DDC-935C-9595376698B3}" type="slidenum">
              <a:rPr lang="fi-FI" smtClean="0"/>
              <a:t>11</a:t>
            </a:fld>
            <a:endParaRPr lang="fi-FI"/>
          </a:p>
        </p:txBody>
      </p:sp>
    </p:spTree>
    <p:extLst>
      <p:ext uri="{BB962C8B-B14F-4D97-AF65-F5344CB8AC3E}">
        <p14:creationId xmlns:p14="http://schemas.microsoft.com/office/powerpoint/2010/main" val="21321007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jp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1.jp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0.jp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väliotsikko+teksti_bulletit">
    <p:spTree>
      <p:nvGrpSpPr>
        <p:cNvPr id="1" name=""/>
        <p:cNvGrpSpPr/>
        <p:nvPr/>
      </p:nvGrpSpPr>
      <p:grpSpPr>
        <a:xfrm>
          <a:off x="0" y="0"/>
          <a:ext cx="0" cy="0"/>
          <a:chOff x="0" y="0"/>
          <a:chExt cx="0" cy="0"/>
        </a:xfrm>
      </p:grpSpPr>
      <p:sp>
        <p:nvSpPr>
          <p:cNvPr id="4" name="Text Placeholder 2"/>
          <p:cNvSpPr>
            <a:spLocks noGrp="1"/>
          </p:cNvSpPr>
          <p:nvPr>
            <p:ph type="body" idx="1"/>
          </p:nvPr>
        </p:nvSpPr>
        <p:spPr>
          <a:xfrm>
            <a:off x="1563688" y="1835150"/>
            <a:ext cx="6734175" cy="4057915"/>
          </a:xfrm>
          <a:prstGeom prst="rect">
            <a:avLst/>
          </a:prstGeom>
        </p:spPr>
        <p:txBody>
          <a:bodyPr vert="horz" lIns="91440" tIns="45720" rIns="91440" bIns="45720" rtlCol="0">
            <a:noAutofit/>
          </a:bodyPr>
          <a:lstStyle>
            <a:lvl1pPr marL="179388" indent="-179388">
              <a:buFont typeface="Arial"/>
              <a:buChar char="•"/>
              <a:defRPr/>
            </a:lvl1pPr>
            <a:lvl2pPr marL="540000" indent="-180000">
              <a:buFont typeface="Lucida Grande"/>
              <a:buChar char="–"/>
              <a:defRPr/>
            </a:lvl2pPr>
            <a:lvl3pPr marL="900000" indent="-180000">
              <a:buSzPct val="60000"/>
              <a:buFont typeface="Courier New"/>
              <a:buChar char="o"/>
              <a:defRPr/>
            </a:lvl3pPr>
            <a:lvl4pPr marL="1260000" indent="-180000">
              <a:buSzPct val="100000"/>
              <a:buFont typeface="Lucida Grande"/>
              <a:buChar char="–"/>
              <a:defRPr/>
            </a:lvl4pPr>
            <a:lvl5pPr marL="1620000">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Title Placeholder 1"/>
          <p:cNvSpPr>
            <a:spLocks noGrp="1"/>
          </p:cNvSpPr>
          <p:nvPr>
            <p:ph type="title"/>
          </p:nvPr>
        </p:nvSpPr>
        <p:spPr>
          <a:xfrm>
            <a:off x="884911" y="506413"/>
            <a:ext cx="7412952" cy="998538"/>
          </a:xfrm>
          <a:prstGeom prst="rect">
            <a:avLst/>
          </a:prstGeom>
        </p:spPr>
        <p:txBody>
          <a:bodyPr vert="horz" lIns="0" tIns="0" rIns="91440" bIns="0" rtlCol="0" anchor="b">
            <a:noAutofit/>
          </a:bodyPr>
          <a:lstStyle>
            <a:lvl1pPr>
              <a:defRPr>
                <a:solidFill>
                  <a:srgbClr val="000000"/>
                </a:solidFill>
              </a:defRPr>
            </a:lvl1pPr>
          </a:lstStyle>
          <a:p>
            <a:r>
              <a:rPr lang="fi-FI"/>
              <a:t>Muokkaa perustyyl. napsautt.</a:t>
            </a:r>
            <a:endParaRPr lang="en-US" dirty="0"/>
          </a:p>
        </p:txBody>
      </p:sp>
    </p:spTree>
    <p:extLst>
      <p:ext uri="{BB962C8B-B14F-4D97-AF65-F5344CB8AC3E}">
        <p14:creationId xmlns:p14="http://schemas.microsoft.com/office/powerpoint/2010/main" val="41880413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sion_alku_valk_pystykuva">
    <p:bg>
      <p:bgPr>
        <a:solidFill>
          <a:schemeClr val="bg1"/>
        </a:solidFill>
        <a:effectLst/>
      </p:bgPr>
    </p:bg>
    <p:spTree>
      <p:nvGrpSpPr>
        <p:cNvPr id="1" name=""/>
        <p:cNvGrpSpPr/>
        <p:nvPr/>
      </p:nvGrpSpPr>
      <p:grpSpPr>
        <a:xfrm>
          <a:off x="0" y="0"/>
          <a:ext cx="0" cy="0"/>
          <a:chOff x="0" y="0"/>
          <a:chExt cx="0" cy="0"/>
        </a:xfrm>
      </p:grpSpPr>
      <p:sp>
        <p:nvSpPr>
          <p:cNvPr id="8" name="Text Placeholder 9"/>
          <p:cNvSpPr>
            <a:spLocks noGrp="1"/>
          </p:cNvSpPr>
          <p:nvPr>
            <p:ph type="body" sz="quarter" idx="12"/>
          </p:nvPr>
        </p:nvSpPr>
        <p:spPr>
          <a:xfrm>
            <a:off x="667197" y="3746208"/>
            <a:ext cx="3511708" cy="1942281"/>
          </a:xfrm>
          <a:noFill/>
        </p:spPr>
        <p:txBody>
          <a:bodyPr lIns="0" tIns="0" rIns="0" bIns="0">
            <a:noAutofit/>
          </a:bodyPr>
          <a:lstStyle>
            <a:lvl1pPr marL="12700" indent="0">
              <a:lnSpc>
                <a:spcPts val="2200"/>
              </a:lnSpc>
              <a:buFontTx/>
              <a:buNone/>
              <a:defRPr sz="1800" baseline="0"/>
            </a:lvl1pPr>
            <a:lvl2pPr marL="0" indent="-180000">
              <a:lnSpc>
                <a:spcPts val="2200"/>
              </a:lnSpc>
              <a:buFont typeface="Arial"/>
              <a:buChar char="•"/>
              <a:defRPr sz="1800" baseline="0"/>
            </a:lvl2pPr>
            <a:lvl3pPr marL="360000" indent="-180000">
              <a:lnSpc>
                <a:spcPts val="2200"/>
              </a:lnSpc>
              <a:buSzPct val="90000"/>
              <a:buFont typeface="Lucida Grande"/>
              <a:buChar char="-"/>
              <a:defRPr sz="1800" baseline="0"/>
            </a:lvl3pPr>
            <a:lvl4pPr>
              <a:lnSpc>
                <a:spcPts val="1900"/>
              </a:lnSpc>
              <a:defRPr sz="1600"/>
            </a:lvl4pPr>
            <a:lvl5pPr>
              <a:lnSpc>
                <a:spcPts val="1900"/>
              </a:lnSpc>
              <a:defRPr sz="1600"/>
            </a:lvl5pPr>
          </a:lstStyle>
          <a:p>
            <a:pPr lvl="0"/>
            <a:r>
              <a:rPr lang="fi-FI"/>
              <a:t>Click to edit Master text styles</a:t>
            </a:r>
          </a:p>
          <a:p>
            <a:pPr lvl="1"/>
            <a:r>
              <a:rPr lang="fi-FI"/>
              <a:t>Second level</a:t>
            </a:r>
          </a:p>
        </p:txBody>
      </p:sp>
      <p:sp>
        <p:nvSpPr>
          <p:cNvPr id="9" name="Title Placeholder 1"/>
          <p:cNvSpPr>
            <a:spLocks noGrp="1"/>
          </p:cNvSpPr>
          <p:nvPr>
            <p:ph type="title"/>
          </p:nvPr>
        </p:nvSpPr>
        <p:spPr>
          <a:xfrm>
            <a:off x="667197" y="1835143"/>
            <a:ext cx="3511708" cy="1700387"/>
          </a:xfrm>
          <a:prstGeom prst="rect">
            <a:avLst/>
          </a:prstGeom>
        </p:spPr>
        <p:txBody>
          <a:bodyPr vert="horz" lIns="0" tIns="0" rIns="0" bIns="0" rtlCol="0" anchor="b">
            <a:noAutofit/>
          </a:bodyPr>
          <a:lstStyle>
            <a:lvl1pPr>
              <a:defRPr>
                <a:solidFill>
                  <a:schemeClr val="tx1"/>
                </a:solidFill>
              </a:defRPr>
            </a:lvl1pPr>
          </a:lstStyle>
          <a:p>
            <a:r>
              <a:rPr lang="fi-FI" dirty="0" err="1"/>
              <a:t>Click</a:t>
            </a:r>
            <a:r>
              <a:rPr lang="fi-FI" dirty="0"/>
              <a:t> to </a:t>
            </a:r>
            <a:r>
              <a:rPr lang="fi-FI" dirty="0" err="1"/>
              <a:t>edit</a:t>
            </a:r>
            <a:r>
              <a:rPr lang="fi-FI" dirty="0"/>
              <a:t> </a:t>
            </a:r>
            <a:r>
              <a:rPr lang="fi-FI" dirty="0" err="1"/>
              <a:t>Master</a:t>
            </a:r>
            <a:r>
              <a:rPr lang="fi-FI" dirty="0"/>
              <a:t> </a:t>
            </a:r>
            <a:r>
              <a:rPr lang="fi-FI" dirty="0" err="1"/>
              <a:t>title</a:t>
            </a:r>
            <a:r>
              <a:rPr lang="fi-FI" dirty="0"/>
              <a:t> </a:t>
            </a:r>
            <a:r>
              <a:rPr lang="fi-FI" dirty="0" err="1"/>
              <a:t>style</a:t>
            </a:r>
            <a:endParaRPr lang="en-US" dirty="0"/>
          </a:p>
        </p:txBody>
      </p:sp>
      <p:sp>
        <p:nvSpPr>
          <p:cNvPr id="10" name="Picture Placeholder 4"/>
          <p:cNvSpPr>
            <a:spLocks noGrp="1"/>
          </p:cNvSpPr>
          <p:nvPr>
            <p:ph type="pic" sz="quarter" idx="10" hasCustomPrompt="1"/>
          </p:nvPr>
        </p:nvSpPr>
        <p:spPr>
          <a:xfrm>
            <a:off x="4570413" y="0"/>
            <a:ext cx="4573587" cy="6858000"/>
          </a:xfrm>
          <a:blipFill rotWithShape="1">
            <a:blip r:embed="rId2"/>
            <a:stretch>
              <a:fillRect/>
            </a:stretch>
          </a:blipFill>
        </p:spPr>
        <p:txBody>
          <a:bodyPr tIns="360000" bIns="0">
            <a:normAutofit/>
          </a:bodyPr>
          <a:lstStyle>
            <a:lvl1pPr marL="0" indent="0" algn="ctr">
              <a:buNone/>
              <a:defRPr sz="1600" baseline="0">
                <a:ln>
                  <a:noFill/>
                </a:ln>
                <a:solidFill>
                  <a:schemeClr val="bg1"/>
                </a:solidFill>
              </a:defRPr>
            </a:lvl1pPr>
          </a:lstStyle>
          <a:p>
            <a:r>
              <a:rPr lang="en-US"/>
              <a:t>Klikkaa kuvan keskellä olevaa ikonia vaihtaaksesi kuvan. </a:t>
            </a:r>
            <a:br>
              <a:rPr lang="en-US"/>
            </a:br>
            <a:r>
              <a:rPr lang="en-US"/>
              <a:t>Kuvakoko 12,7 x 19,05 cm</a:t>
            </a:r>
          </a:p>
        </p:txBody>
      </p:sp>
      <p:pic>
        <p:nvPicPr>
          <p:cNvPr id="7" name="Picture 6" descr="CITY_OF_TURKU_BLACK-01.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9906" y="5959413"/>
            <a:ext cx="1321113" cy="643416"/>
          </a:xfrm>
          <a:prstGeom prst="rect">
            <a:avLst/>
          </a:prstGeom>
        </p:spPr>
      </p:pic>
    </p:spTree>
    <p:extLst>
      <p:ext uri="{BB962C8B-B14F-4D97-AF65-F5344CB8AC3E}">
        <p14:creationId xmlns:p14="http://schemas.microsoft.com/office/powerpoint/2010/main" val="3711934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sion_alku_valk_kaksi_kuvaa">
    <p:bg>
      <p:bgPr>
        <a:solidFill>
          <a:schemeClr val="bg1"/>
        </a:solidFill>
        <a:effectLst/>
      </p:bgPr>
    </p:bg>
    <p:spTree>
      <p:nvGrpSpPr>
        <p:cNvPr id="1" name=""/>
        <p:cNvGrpSpPr/>
        <p:nvPr/>
      </p:nvGrpSpPr>
      <p:grpSpPr>
        <a:xfrm>
          <a:off x="0" y="0"/>
          <a:ext cx="0" cy="0"/>
          <a:chOff x="0" y="0"/>
          <a:chExt cx="0" cy="0"/>
        </a:xfrm>
      </p:grpSpPr>
      <p:sp>
        <p:nvSpPr>
          <p:cNvPr id="8" name="Text Placeholder 9"/>
          <p:cNvSpPr>
            <a:spLocks noGrp="1"/>
          </p:cNvSpPr>
          <p:nvPr>
            <p:ph type="body" sz="quarter" idx="12"/>
          </p:nvPr>
        </p:nvSpPr>
        <p:spPr>
          <a:xfrm>
            <a:off x="667197" y="3746208"/>
            <a:ext cx="3511708" cy="1942281"/>
          </a:xfrm>
          <a:noFill/>
        </p:spPr>
        <p:txBody>
          <a:bodyPr lIns="0" tIns="0" rIns="0" bIns="0">
            <a:noAutofit/>
          </a:bodyPr>
          <a:lstStyle>
            <a:lvl1pPr marL="12700" indent="0">
              <a:lnSpc>
                <a:spcPts val="2200"/>
              </a:lnSpc>
              <a:buFontTx/>
              <a:buNone/>
              <a:defRPr sz="1800" baseline="0"/>
            </a:lvl1pPr>
            <a:lvl2pPr marL="0" indent="-180000">
              <a:lnSpc>
                <a:spcPts val="2200"/>
              </a:lnSpc>
              <a:buFont typeface="Arial"/>
              <a:buChar char="•"/>
              <a:defRPr sz="1800" baseline="0"/>
            </a:lvl2pPr>
            <a:lvl3pPr marL="360000" indent="-180000">
              <a:lnSpc>
                <a:spcPts val="2200"/>
              </a:lnSpc>
              <a:buSzPct val="90000"/>
              <a:buFont typeface="Lucida Grande"/>
              <a:buChar char="-"/>
              <a:defRPr sz="1800" baseline="0"/>
            </a:lvl3pPr>
            <a:lvl4pPr>
              <a:lnSpc>
                <a:spcPts val="1900"/>
              </a:lnSpc>
              <a:defRPr sz="1600"/>
            </a:lvl4pPr>
            <a:lvl5pPr>
              <a:lnSpc>
                <a:spcPts val="1900"/>
              </a:lnSpc>
              <a:defRPr sz="1600"/>
            </a:lvl5pPr>
          </a:lstStyle>
          <a:p>
            <a:pPr lvl="0"/>
            <a:r>
              <a:rPr lang="fi-FI"/>
              <a:t>Click to edit Master text styles</a:t>
            </a:r>
          </a:p>
          <a:p>
            <a:pPr lvl="1"/>
            <a:r>
              <a:rPr lang="fi-FI"/>
              <a:t>Second level</a:t>
            </a:r>
          </a:p>
        </p:txBody>
      </p:sp>
      <p:sp>
        <p:nvSpPr>
          <p:cNvPr id="9" name="Title Placeholder 1"/>
          <p:cNvSpPr>
            <a:spLocks noGrp="1"/>
          </p:cNvSpPr>
          <p:nvPr>
            <p:ph type="title"/>
          </p:nvPr>
        </p:nvSpPr>
        <p:spPr>
          <a:xfrm>
            <a:off x="667197" y="1835143"/>
            <a:ext cx="3511708" cy="1700387"/>
          </a:xfrm>
          <a:prstGeom prst="rect">
            <a:avLst/>
          </a:prstGeom>
        </p:spPr>
        <p:txBody>
          <a:bodyPr vert="horz" lIns="0" tIns="0" rIns="0" bIns="0" rtlCol="0" anchor="b">
            <a:noAutofit/>
          </a:bodyPr>
          <a:lstStyle>
            <a:lvl1pPr>
              <a:defRPr>
                <a:solidFill>
                  <a:schemeClr val="tx1"/>
                </a:solidFill>
              </a:defRPr>
            </a:lvl1pPr>
          </a:lstStyle>
          <a:p>
            <a:r>
              <a:rPr lang="fi-FI" dirty="0" err="1"/>
              <a:t>Click</a:t>
            </a:r>
            <a:r>
              <a:rPr lang="fi-FI" dirty="0"/>
              <a:t> to </a:t>
            </a:r>
            <a:r>
              <a:rPr lang="fi-FI" dirty="0" err="1"/>
              <a:t>edit</a:t>
            </a:r>
            <a:r>
              <a:rPr lang="fi-FI" dirty="0"/>
              <a:t> </a:t>
            </a:r>
            <a:r>
              <a:rPr lang="fi-FI" dirty="0" err="1"/>
              <a:t>Master</a:t>
            </a:r>
            <a:r>
              <a:rPr lang="fi-FI" dirty="0"/>
              <a:t> </a:t>
            </a:r>
            <a:r>
              <a:rPr lang="fi-FI" dirty="0" err="1"/>
              <a:t>title</a:t>
            </a:r>
            <a:r>
              <a:rPr lang="fi-FI" dirty="0"/>
              <a:t> </a:t>
            </a:r>
            <a:r>
              <a:rPr lang="fi-FI" dirty="0" err="1"/>
              <a:t>style</a:t>
            </a:r>
            <a:endParaRPr lang="en-US" dirty="0"/>
          </a:p>
        </p:txBody>
      </p:sp>
      <p:sp>
        <p:nvSpPr>
          <p:cNvPr id="7" name="Picture Placeholder 4"/>
          <p:cNvSpPr>
            <a:spLocks noGrp="1"/>
          </p:cNvSpPr>
          <p:nvPr>
            <p:ph type="pic" sz="quarter" idx="10" hasCustomPrompt="1"/>
          </p:nvPr>
        </p:nvSpPr>
        <p:spPr>
          <a:xfrm>
            <a:off x="4570412" y="417285"/>
            <a:ext cx="4140000" cy="2880000"/>
          </a:xfrm>
          <a:blipFill rotWithShape="1">
            <a:blip r:embed="rId2"/>
            <a:stretch>
              <a:fillRect/>
            </a:stretch>
          </a:blipFill>
        </p:spPr>
        <p:txBody>
          <a:bodyPr tIns="360000" bIns="93600" anchor="b">
            <a:normAutofit/>
          </a:bodyPr>
          <a:lstStyle>
            <a:lvl1pPr marL="0" indent="0" algn="ctr">
              <a:lnSpc>
                <a:spcPts val="1800"/>
              </a:lnSpc>
              <a:buNone/>
              <a:defRPr sz="1600" baseline="0">
                <a:ln>
                  <a:noFill/>
                </a:ln>
                <a:solidFill>
                  <a:schemeClr val="bg1"/>
                </a:solidFill>
              </a:defRPr>
            </a:lvl1pPr>
          </a:lstStyle>
          <a:p>
            <a:r>
              <a:rPr lang="en-US"/>
              <a:t>Klikkaa kuvan keskellä olevaa ikonia vaihtaaksesi kuvan. Kuvakoko 11,5 x 8 cm</a:t>
            </a:r>
          </a:p>
        </p:txBody>
      </p:sp>
      <p:sp>
        <p:nvSpPr>
          <p:cNvPr id="11" name="Picture Placeholder 4"/>
          <p:cNvSpPr>
            <a:spLocks noGrp="1"/>
          </p:cNvSpPr>
          <p:nvPr>
            <p:ph type="pic" sz="quarter" idx="14" hasCustomPrompt="1"/>
          </p:nvPr>
        </p:nvSpPr>
        <p:spPr>
          <a:xfrm>
            <a:off x="4570412" y="3531248"/>
            <a:ext cx="4140000" cy="2880000"/>
          </a:xfrm>
          <a:blipFill rotWithShape="1">
            <a:blip r:embed="rId3"/>
            <a:stretch>
              <a:fillRect/>
            </a:stretch>
          </a:blipFill>
        </p:spPr>
        <p:txBody>
          <a:bodyPr tIns="360000" bIns="93600" anchor="b">
            <a:normAutofit/>
          </a:bodyPr>
          <a:lstStyle>
            <a:lvl1pPr marL="0" indent="0" algn="ctr">
              <a:lnSpc>
                <a:spcPts val="1800"/>
              </a:lnSpc>
              <a:buNone/>
              <a:defRPr sz="1600" baseline="0">
                <a:ln>
                  <a:noFill/>
                </a:ln>
                <a:solidFill>
                  <a:schemeClr val="bg1"/>
                </a:solidFill>
              </a:defRPr>
            </a:lvl1pPr>
          </a:lstStyle>
          <a:p>
            <a:r>
              <a:rPr lang="en-US"/>
              <a:t>Klikkaa kuvan keskellä olevaa ikonia vaihtaaksesi kuvan. Kuvakoko 11,5 x 8 cm</a:t>
            </a:r>
          </a:p>
        </p:txBody>
      </p:sp>
      <p:pic>
        <p:nvPicPr>
          <p:cNvPr id="10" name="Picture 9" descr="CITY_OF_TURKU_BLACK-01.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29906" y="5959413"/>
            <a:ext cx="1321113" cy="643416"/>
          </a:xfrm>
          <a:prstGeom prst="rect">
            <a:avLst/>
          </a:prstGeom>
        </p:spPr>
      </p:pic>
    </p:spTree>
    <p:extLst>
      <p:ext uri="{BB962C8B-B14F-4D97-AF65-F5344CB8AC3E}">
        <p14:creationId xmlns:p14="http://schemas.microsoft.com/office/powerpoint/2010/main" val="10495879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Kokosivun_kuva+kuvateksti">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1" y="0"/>
            <a:ext cx="9144000" cy="5688000"/>
          </a:xfrm>
          <a:blipFill rotWithShape="1">
            <a:blip r:embed="rId2"/>
            <a:srcRect/>
            <a:stretch>
              <a:fillRect b="-4206"/>
            </a:stretch>
          </a:blipFill>
        </p:spPr>
        <p:txBody>
          <a:bodyPr tIns="360000" bIns="0">
            <a:normAutofit/>
          </a:bodyPr>
          <a:lstStyle>
            <a:lvl1pPr marL="0" indent="0" algn="ctr">
              <a:buNone/>
              <a:defRPr sz="1600" baseline="0">
                <a:ln>
                  <a:noFill/>
                </a:ln>
                <a:solidFill>
                  <a:schemeClr val="bg1"/>
                </a:solidFill>
              </a:defRPr>
            </a:lvl1pPr>
          </a:lstStyle>
          <a:p>
            <a:r>
              <a:rPr lang="en-US" dirty="0" err="1"/>
              <a:t>Klikkaa</a:t>
            </a:r>
            <a:r>
              <a:rPr lang="en-US" dirty="0"/>
              <a:t> </a:t>
            </a:r>
            <a:r>
              <a:rPr lang="en-US" dirty="0" err="1"/>
              <a:t>kuvan</a:t>
            </a:r>
            <a:r>
              <a:rPr lang="en-US" dirty="0"/>
              <a:t> </a:t>
            </a:r>
            <a:r>
              <a:rPr lang="en-US" dirty="0" err="1"/>
              <a:t>keskellä</a:t>
            </a:r>
            <a:r>
              <a:rPr lang="en-US" dirty="0"/>
              <a:t> </a:t>
            </a:r>
            <a:r>
              <a:rPr lang="en-US" dirty="0" err="1"/>
              <a:t>olevaa</a:t>
            </a:r>
            <a:r>
              <a:rPr lang="en-US" dirty="0"/>
              <a:t> </a:t>
            </a:r>
            <a:r>
              <a:rPr lang="en-US" dirty="0" err="1"/>
              <a:t>ikonia</a:t>
            </a:r>
            <a:r>
              <a:rPr lang="en-US" dirty="0"/>
              <a:t> </a:t>
            </a:r>
            <a:r>
              <a:rPr lang="en-US" dirty="0" err="1"/>
              <a:t>vaihtaaksesi</a:t>
            </a:r>
            <a:r>
              <a:rPr lang="en-US" dirty="0"/>
              <a:t> </a:t>
            </a:r>
            <a:r>
              <a:rPr lang="en-US" dirty="0" err="1"/>
              <a:t>kuvan</a:t>
            </a:r>
            <a:r>
              <a:rPr lang="en-US" dirty="0"/>
              <a:t>. </a:t>
            </a:r>
            <a:br>
              <a:rPr lang="en-US" dirty="0"/>
            </a:br>
            <a:r>
              <a:rPr lang="en-US" dirty="0" err="1"/>
              <a:t>Kuvakoko</a:t>
            </a:r>
            <a:r>
              <a:rPr lang="en-US" dirty="0"/>
              <a:t> 25,4 x 15,8 cm</a:t>
            </a:r>
          </a:p>
        </p:txBody>
      </p:sp>
      <p:sp>
        <p:nvSpPr>
          <p:cNvPr id="8" name="Text Placeholder 9"/>
          <p:cNvSpPr>
            <a:spLocks noGrp="1"/>
          </p:cNvSpPr>
          <p:nvPr>
            <p:ph type="body" sz="quarter" idx="12" hasCustomPrompt="1"/>
          </p:nvPr>
        </p:nvSpPr>
        <p:spPr>
          <a:xfrm>
            <a:off x="2105662" y="5958174"/>
            <a:ext cx="6626252" cy="899825"/>
          </a:xfrm>
          <a:noFill/>
        </p:spPr>
        <p:txBody>
          <a:bodyPr lIns="0" tIns="0" rIns="0" bIns="0">
            <a:noAutofit/>
          </a:bodyPr>
          <a:lstStyle>
            <a:lvl1pPr marL="12700" indent="0">
              <a:lnSpc>
                <a:spcPct val="100000"/>
              </a:lnSpc>
              <a:spcAft>
                <a:spcPts val="0"/>
              </a:spcAft>
              <a:buFontTx/>
              <a:buNone/>
              <a:defRPr sz="1800" baseline="0"/>
            </a:lvl1pPr>
            <a:lvl2pPr marL="0" indent="-180000">
              <a:lnSpc>
                <a:spcPts val="2200"/>
              </a:lnSpc>
              <a:buFont typeface="Arial"/>
              <a:buChar char="•"/>
              <a:defRPr sz="1800" baseline="0"/>
            </a:lvl2pPr>
            <a:lvl3pPr marL="360000" indent="-180000">
              <a:lnSpc>
                <a:spcPts val="2200"/>
              </a:lnSpc>
              <a:buSzPct val="90000"/>
              <a:buFont typeface="Lucida Grande"/>
              <a:buChar char="-"/>
              <a:defRPr sz="1800" baseline="0"/>
            </a:lvl3pPr>
            <a:lvl4pPr>
              <a:lnSpc>
                <a:spcPts val="1900"/>
              </a:lnSpc>
              <a:defRPr sz="1600"/>
            </a:lvl4pPr>
            <a:lvl5pPr>
              <a:lnSpc>
                <a:spcPts val="1900"/>
              </a:lnSpc>
              <a:defRPr sz="1600"/>
            </a:lvl5pPr>
          </a:lstStyle>
          <a:p>
            <a:pPr lvl="0"/>
            <a:r>
              <a:rPr lang="fi-FI" dirty="0"/>
              <a:t>Tähän lyhyt kuvateksti</a:t>
            </a:r>
          </a:p>
        </p:txBody>
      </p:sp>
      <p:pic>
        <p:nvPicPr>
          <p:cNvPr id="6" name="Picture 5" descr="CITY_OF_TURKU_WHITE-01.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30214" y="5957888"/>
            <a:ext cx="1336428" cy="650875"/>
          </a:xfrm>
          <a:prstGeom prst="rect">
            <a:avLst/>
          </a:prstGeom>
        </p:spPr>
      </p:pic>
    </p:spTree>
    <p:extLst>
      <p:ext uri="{BB962C8B-B14F-4D97-AF65-F5344CB8AC3E}">
        <p14:creationId xmlns:p14="http://schemas.microsoft.com/office/powerpoint/2010/main" val="42089689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Kokosivun_kuva">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1" y="0"/>
            <a:ext cx="9144000" cy="6858000"/>
          </a:xfrm>
          <a:blipFill rotWithShape="1">
            <a:blip r:embed="rId2"/>
            <a:srcRect/>
            <a:stretch>
              <a:fillRect/>
            </a:stretch>
          </a:blipFill>
        </p:spPr>
        <p:txBody>
          <a:bodyPr tIns="360000" bIns="0">
            <a:normAutofit/>
          </a:bodyPr>
          <a:lstStyle>
            <a:lvl1pPr marL="0" indent="0" algn="ctr">
              <a:buNone/>
              <a:defRPr sz="1600" baseline="0">
                <a:ln>
                  <a:noFill/>
                </a:ln>
                <a:solidFill>
                  <a:schemeClr val="bg1"/>
                </a:solidFill>
              </a:defRPr>
            </a:lvl1pPr>
          </a:lstStyle>
          <a:p>
            <a:r>
              <a:rPr lang="en-US" dirty="0" err="1"/>
              <a:t>Klikkaa</a:t>
            </a:r>
            <a:r>
              <a:rPr lang="en-US" dirty="0"/>
              <a:t> </a:t>
            </a:r>
            <a:r>
              <a:rPr lang="en-US" dirty="0" err="1"/>
              <a:t>kuvan</a:t>
            </a:r>
            <a:r>
              <a:rPr lang="en-US" dirty="0"/>
              <a:t> </a:t>
            </a:r>
            <a:r>
              <a:rPr lang="en-US" dirty="0" err="1"/>
              <a:t>keskellä</a:t>
            </a:r>
            <a:r>
              <a:rPr lang="en-US" dirty="0"/>
              <a:t> </a:t>
            </a:r>
            <a:r>
              <a:rPr lang="en-US" dirty="0" err="1"/>
              <a:t>olevaa</a:t>
            </a:r>
            <a:r>
              <a:rPr lang="en-US" dirty="0"/>
              <a:t> </a:t>
            </a:r>
            <a:r>
              <a:rPr lang="en-US" dirty="0" err="1"/>
              <a:t>ikonia</a:t>
            </a:r>
            <a:r>
              <a:rPr lang="en-US" dirty="0"/>
              <a:t> </a:t>
            </a:r>
            <a:r>
              <a:rPr lang="en-US" dirty="0" err="1"/>
              <a:t>vaihtaaksesi</a:t>
            </a:r>
            <a:r>
              <a:rPr lang="en-US" dirty="0"/>
              <a:t> </a:t>
            </a:r>
            <a:r>
              <a:rPr lang="en-US" dirty="0" err="1"/>
              <a:t>kuvan</a:t>
            </a:r>
            <a:r>
              <a:rPr lang="en-US" dirty="0"/>
              <a:t>. </a:t>
            </a:r>
            <a:br>
              <a:rPr lang="en-US" dirty="0"/>
            </a:br>
            <a:r>
              <a:rPr lang="en-US" dirty="0" err="1"/>
              <a:t>Kuvakoko</a:t>
            </a:r>
            <a:r>
              <a:rPr lang="en-US" dirty="0"/>
              <a:t> 25,4 x 15,8 cm</a:t>
            </a:r>
          </a:p>
        </p:txBody>
      </p:sp>
      <p:pic>
        <p:nvPicPr>
          <p:cNvPr id="6" name="Picture 5" descr="CITY_OF_TURKU_WHITE-01.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30214" y="5957888"/>
            <a:ext cx="1336428" cy="650875"/>
          </a:xfrm>
          <a:prstGeom prst="rect">
            <a:avLst/>
          </a:prstGeom>
        </p:spPr>
      </p:pic>
    </p:spTree>
    <p:extLst>
      <p:ext uri="{BB962C8B-B14F-4D97-AF65-F5344CB8AC3E}">
        <p14:creationId xmlns:p14="http://schemas.microsoft.com/office/powerpoint/2010/main" val="31513116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Aloitusdia_sininen">
    <p:spTree>
      <p:nvGrpSpPr>
        <p:cNvPr id="1" name=""/>
        <p:cNvGrpSpPr/>
        <p:nvPr/>
      </p:nvGrpSpPr>
      <p:grpSpPr>
        <a:xfrm>
          <a:off x="0" y="0"/>
          <a:ext cx="0" cy="0"/>
          <a:chOff x="0" y="0"/>
          <a:chExt cx="0" cy="0"/>
        </a:xfrm>
      </p:grpSpPr>
      <p:pic>
        <p:nvPicPr>
          <p:cNvPr id="6" name="Picture 5" descr="CITY_OF_TURKU_WHITE-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4662" y="1166438"/>
            <a:ext cx="1473860" cy="717808"/>
          </a:xfrm>
          <a:prstGeom prst="rect">
            <a:avLst/>
          </a:prstGeom>
        </p:spPr>
      </p:pic>
      <p:sp>
        <p:nvSpPr>
          <p:cNvPr id="8" name="Subtitle 2"/>
          <p:cNvSpPr>
            <a:spLocks noGrp="1"/>
          </p:cNvSpPr>
          <p:nvPr>
            <p:ph type="subTitle" idx="1"/>
          </p:nvPr>
        </p:nvSpPr>
        <p:spPr>
          <a:xfrm>
            <a:off x="884910" y="5190776"/>
            <a:ext cx="5902175" cy="929898"/>
          </a:xfrm>
          <a:prstGeom prst="rect">
            <a:avLst/>
          </a:prstGeom>
        </p:spPr>
        <p:txBody>
          <a:bodyPr anchor="b"/>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err="1"/>
              <a:t>Click</a:t>
            </a:r>
            <a:r>
              <a:rPr lang="fi-FI" dirty="0"/>
              <a:t> to </a:t>
            </a:r>
            <a:r>
              <a:rPr lang="fi-FI" dirty="0" err="1"/>
              <a:t>edit</a:t>
            </a:r>
            <a:r>
              <a:rPr lang="fi-FI" dirty="0"/>
              <a:t> </a:t>
            </a:r>
            <a:r>
              <a:rPr lang="fi-FI" dirty="0" err="1"/>
              <a:t>Master</a:t>
            </a:r>
            <a:r>
              <a:rPr lang="fi-FI" dirty="0"/>
              <a:t> </a:t>
            </a:r>
            <a:r>
              <a:rPr lang="fi-FI" dirty="0" err="1"/>
              <a:t>subtitle</a:t>
            </a:r>
            <a:r>
              <a:rPr lang="fi-FI" dirty="0"/>
              <a:t> </a:t>
            </a:r>
            <a:r>
              <a:rPr lang="fi-FI" dirty="0" err="1"/>
              <a:t>style</a:t>
            </a:r>
            <a:endParaRPr lang="en-US" dirty="0"/>
          </a:p>
        </p:txBody>
      </p:sp>
      <p:sp>
        <p:nvSpPr>
          <p:cNvPr id="9" name="Title 1"/>
          <p:cNvSpPr>
            <a:spLocks noGrp="1"/>
          </p:cNvSpPr>
          <p:nvPr>
            <p:ph type="ctrTitle"/>
          </p:nvPr>
        </p:nvSpPr>
        <p:spPr>
          <a:xfrm>
            <a:off x="884910" y="2402542"/>
            <a:ext cx="7733725" cy="1847183"/>
          </a:xfrm>
        </p:spPr>
        <p:txBody>
          <a:bodyPr anchor="t">
            <a:noAutofit/>
          </a:bodyPr>
          <a:lstStyle>
            <a:lvl1pPr>
              <a:lnSpc>
                <a:spcPct val="90000"/>
              </a:lnSpc>
              <a:defRPr sz="5600">
                <a:solidFill>
                  <a:schemeClr val="bg1"/>
                </a:solidFill>
              </a:defRPr>
            </a:lvl1pPr>
          </a:lstStyle>
          <a:p>
            <a:r>
              <a:rPr lang="fi-FI" dirty="0" err="1"/>
              <a:t>Click</a:t>
            </a:r>
            <a:r>
              <a:rPr lang="fi-FI" dirty="0"/>
              <a:t> to </a:t>
            </a:r>
            <a:r>
              <a:rPr lang="fi-FI" dirty="0" err="1"/>
              <a:t>edit</a:t>
            </a:r>
            <a:r>
              <a:rPr lang="fi-FI" dirty="0"/>
              <a:t> </a:t>
            </a:r>
            <a:r>
              <a:rPr lang="fi-FI" dirty="0" err="1"/>
              <a:t>Master</a:t>
            </a:r>
            <a:r>
              <a:rPr lang="fi-FI" dirty="0"/>
              <a:t> </a:t>
            </a:r>
            <a:r>
              <a:rPr lang="fi-FI" dirty="0" err="1"/>
              <a:t>title</a:t>
            </a:r>
            <a:r>
              <a:rPr lang="fi-FI" dirty="0"/>
              <a:t> </a:t>
            </a:r>
            <a:r>
              <a:rPr lang="fi-FI" dirty="0" err="1"/>
              <a:t>style</a:t>
            </a:r>
            <a:endParaRPr lang="en-US" dirty="0"/>
          </a:p>
        </p:txBody>
      </p:sp>
    </p:spTree>
    <p:extLst>
      <p:ext uri="{BB962C8B-B14F-4D97-AF65-F5344CB8AC3E}">
        <p14:creationId xmlns:p14="http://schemas.microsoft.com/office/powerpoint/2010/main" val="22968057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isällysluettelo_1-palsta">
    <p:bg>
      <p:bgPr>
        <a:solidFill>
          <a:srgbClr val="F26522"/>
        </a:solidFill>
        <a:effectLst/>
      </p:bgPr>
    </p:bg>
    <p:spTree>
      <p:nvGrpSpPr>
        <p:cNvPr id="1" name=""/>
        <p:cNvGrpSpPr/>
        <p:nvPr/>
      </p:nvGrpSpPr>
      <p:grpSpPr>
        <a:xfrm>
          <a:off x="0" y="0"/>
          <a:ext cx="0" cy="0"/>
          <a:chOff x="0" y="0"/>
          <a:chExt cx="0" cy="0"/>
        </a:xfrm>
      </p:grpSpPr>
      <p:sp>
        <p:nvSpPr>
          <p:cNvPr id="4" name="Text Placeholder 2"/>
          <p:cNvSpPr>
            <a:spLocks noGrp="1"/>
          </p:cNvSpPr>
          <p:nvPr>
            <p:ph type="body" idx="1" hasCustomPrompt="1"/>
          </p:nvPr>
        </p:nvSpPr>
        <p:spPr>
          <a:xfrm>
            <a:off x="1563688" y="1835150"/>
            <a:ext cx="6734175" cy="4057915"/>
          </a:xfrm>
          <a:prstGeom prst="rect">
            <a:avLst/>
          </a:prstGeom>
        </p:spPr>
        <p:txBody>
          <a:bodyPr vert="horz" lIns="0" tIns="45720" rIns="91440" bIns="45720" rtlCol="0">
            <a:noAutofit/>
          </a:bodyPr>
          <a:lstStyle>
            <a:lvl1pPr marL="306000" indent="-342000">
              <a:spcAft>
                <a:spcPts val="600"/>
              </a:spcAft>
              <a:buFont typeface="+mj-lt"/>
              <a:buAutoNum type="arabicPeriod"/>
              <a:defRPr b="1" cap="none">
                <a:solidFill>
                  <a:srgbClr val="FFFFFF"/>
                </a:solidFill>
              </a:defRPr>
            </a:lvl1pPr>
            <a:lvl2pPr marL="539750" indent="-179388">
              <a:spcAft>
                <a:spcPts val="600"/>
              </a:spcAft>
              <a:defRPr b="0" i="0" cap="none"/>
            </a:lvl2pPr>
            <a:lvl3pPr marL="792000">
              <a:spcAft>
                <a:spcPts val="600"/>
              </a:spcAft>
              <a:defRPr b="0" i="0" cap="none"/>
            </a:lvl3pPr>
            <a:lvl4pPr marL="1008000">
              <a:spcAft>
                <a:spcPts val="600"/>
              </a:spcAft>
              <a:defRPr b="0" i="0" cap="none"/>
            </a:lvl4pPr>
            <a:lvl5pPr marL="1224000">
              <a:spcAft>
                <a:spcPts val="600"/>
              </a:spcAft>
              <a:defRPr b="0" i="0" cap="none"/>
            </a:lvl5pPr>
          </a:lstStyle>
          <a:p>
            <a:pPr lvl="0"/>
            <a:r>
              <a:rPr lang="fi-FI" dirty="0"/>
              <a:t>Click to </a:t>
            </a:r>
            <a:br>
              <a:rPr lang="fi-FI" dirty="0"/>
            </a:br>
            <a:r>
              <a:rPr lang="fi-FI" dirty="0"/>
              <a:t>edit master text styles</a:t>
            </a:r>
          </a:p>
          <a:p>
            <a:pPr lvl="1"/>
            <a:r>
              <a:rPr lang="fi-FI" dirty="0"/>
              <a:t>Second </a:t>
            </a:r>
            <a:r>
              <a:rPr lang="fi-FI" dirty="0" err="1"/>
              <a:t>level</a:t>
            </a:r>
            <a:endParaRPr lang="fi-FI" dirty="0"/>
          </a:p>
        </p:txBody>
      </p:sp>
      <p:sp>
        <p:nvSpPr>
          <p:cNvPr id="5" name="Title Placeholder 1"/>
          <p:cNvSpPr>
            <a:spLocks noGrp="1"/>
          </p:cNvSpPr>
          <p:nvPr>
            <p:ph type="title" hasCustomPrompt="1"/>
          </p:nvPr>
        </p:nvSpPr>
        <p:spPr>
          <a:xfrm>
            <a:off x="884911" y="506413"/>
            <a:ext cx="7412952" cy="998538"/>
          </a:xfrm>
          <a:prstGeom prst="rect">
            <a:avLst/>
          </a:prstGeom>
        </p:spPr>
        <p:txBody>
          <a:bodyPr vert="horz" lIns="0" tIns="0" rIns="0" bIns="0" rtlCol="0" anchor="b">
            <a:noAutofit/>
          </a:bodyPr>
          <a:lstStyle/>
          <a:p>
            <a:r>
              <a:rPr lang="fi-FI" dirty="0"/>
              <a:t>Sisällysluettelo</a:t>
            </a:r>
            <a:endParaRPr lang="en-US" dirty="0"/>
          </a:p>
        </p:txBody>
      </p:sp>
    </p:spTree>
    <p:extLst>
      <p:ext uri="{BB962C8B-B14F-4D97-AF65-F5344CB8AC3E}">
        <p14:creationId xmlns:p14="http://schemas.microsoft.com/office/powerpoint/2010/main" val="39361652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isällysluettelo_2-palstaa">
    <p:bg>
      <p:bgPr>
        <a:solidFill>
          <a:srgbClr val="7DCDC8"/>
        </a:solidFill>
        <a:effectLst/>
      </p:bgPr>
    </p:bg>
    <p:spTree>
      <p:nvGrpSpPr>
        <p:cNvPr id="1" name=""/>
        <p:cNvGrpSpPr/>
        <p:nvPr/>
      </p:nvGrpSpPr>
      <p:grpSpPr>
        <a:xfrm>
          <a:off x="0" y="0"/>
          <a:ext cx="0" cy="0"/>
          <a:chOff x="0" y="0"/>
          <a:chExt cx="0" cy="0"/>
        </a:xfrm>
      </p:grpSpPr>
      <p:sp>
        <p:nvSpPr>
          <p:cNvPr id="5" name="Title Placeholder 1"/>
          <p:cNvSpPr>
            <a:spLocks noGrp="1"/>
          </p:cNvSpPr>
          <p:nvPr>
            <p:ph type="title" hasCustomPrompt="1"/>
          </p:nvPr>
        </p:nvSpPr>
        <p:spPr>
          <a:xfrm>
            <a:off x="884911" y="506413"/>
            <a:ext cx="7412952" cy="998538"/>
          </a:xfrm>
          <a:prstGeom prst="rect">
            <a:avLst/>
          </a:prstGeom>
        </p:spPr>
        <p:txBody>
          <a:bodyPr vert="horz" lIns="0" tIns="0" rIns="0" bIns="0" rtlCol="0" anchor="b">
            <a:noAutofit/>
          </a:bodyPr>
          <a:lstStyle/>
          <a:p>
            <a:r>
              <a:rPr lang="fi-FI" dirty="0"/>
              <a:t>Sisällysluettelo</a:t>
            </a:r>
            <a:endParaRPr lang="en-US" dirty="0"/>
          </a:p>
        </p:txBody>
      </p:sp>
      <p:sp>
        <p:nvSpPr>
          <p:cNvPr id="10" name="Text Placeholder 2"/>
          <p:cNvSpPr>
            <a:spLocks noGrp="1"/>
          </p:cNvSpPr>
          <p:nvPr>
            <p:ph type="body" idx="1" hasCustomPrompt="1"/>
          </p:nvPr>
        </p:nvSpPr>
        <p:spPr>
          <a:xfrm>
            <a:off x="1563688" y="1835150"/>
            <a:ext cx="3306721" cy="4057915"/>
          </a:xfrm>
          <a:prstGeom prst="rect">
            <a:avLst/>
          </a:prstGeom>
        </p:spPr>
        <p:txBody>
          <a:bodyPr vert="horz" lIns="0" tIns="45720" rIns="91440" bIns="45720" rtlCol="0">
            <a:noAutofit/>
          </a:bodyPr>
          <a:lstStyle>
            <a:lvl1pPr marL="306000" indent="-342000">
              <a:spcAft>
                <a:spcPts val="600"/>
              </a:spcAft>
              <a:buFont typeface="+mj-lt"/>
              <a:buAutoNum type="arabicPeriod"/>
              <a:defRPr b="1" cap="none" baseline="0">
                <a:solidFill>
                  <a:srgbClr val="FFFFFF"/>
                </a:solidFill>
              </a:defRPr>
            </a:lvl1pPr>
            <a:lvl2pPr marL="539750" indent="-179388">
              <a:spcAft>
                <a:spcPts val="600"/>
              </a:spcAft>
              <a:defRPr b="0" i="0" cap="none"/>
            </a:lvl2pPr>
            <a:lvl3pPr marL="792000">
              <a:spcAft>
                <a:spcPts val="600"/>
              </a:spcAft>
              <a:defRPr b="0" i="0" cap="none"/>
            </a:lvl3pPr>
            <a:lvl4pPr marL="1008000">
              <a:spcAft>
                <a:spcPts val="600"/>
              </a:spcAft>
              <a:defRPr b="0" i="0" cap="none"/>
            </a:lvl4pPr>
            <a:lvl5pPr marL="1224000">
              <a:spcAft>
                <a:spcPts val="600"/>
              </a:spcAft>
              <a:defRPr b="0" i="0" cap="none"/>
            </a:lvl5pPr>
          </a:lstStyle>
          <a:p>
            <a:pPr lvl="0"/>
            <a:r>
              <a:rPr lang="fi-FI" dirty="0"/>
              <a:t>Click to edit master text styles</a:t>
            </a:r>
          </a:p>
          <a:p>
            <a:pPr lvl="1"/>
            <a:r>
              <a:rPr lang="fi-FI" dirty="0"/>
              <a:t>Second </a:t>
            </a:r>
            <a:r>
              <a:rPr lang="fi-FI" dirty="0" err="1"/>
              <a:t>level</a:t>
            </a:r>
            <a:endParaRPr lang="fi-FI" dirty="0"/>
          </a:p>
        </p:txBody>
      </p:sp>
      <p:sp>
        <p:nvSpPr>
          <p:cNvPr id="11" name="Text Placeholder 2"/>
          <p:cNvSpPr>
            <a:spLocks noGrp="1"/>
          </p:cNvSpPr>
          <p:nvPr>
            <p:ph type="body" idx="10" hasCustomPrompt="1"/>
          </p:nvPr>
        </p:nvSpPr>
        <p:spPr>
          <a:xfrm>
            <a:off x="5110472" y="1835150"/>
            <a:ext cx="3187392" cy="4057915"/>
          </a:xfrm>
          <a:prstGeom prst="rect">
            <a:avLst/>
          </a:prstGeom>
        </p:spPr>
        <p:txBody>
          <a:bodyPr vert="horz" lIns="0" tIns="45720" rIns="91440" bIns="45720" rtlCol="0">
            <a:noAutofit/>
          </a:bodyPr>
          <a:lstStyle>
            <a:lvl1pPr marL="306000" indent="-342900">
              <a:spcAft>
                <a:spcPts val="600"/>
              </a:spcAft>
              <a:buFont typeface="+mj-lt"/>
              <a:buAutoNum type="arabicPeriod"/>
              <a:defRPr b="1" cap="none">
                <a:solidFill>
                  <a:srgbClr val="FFFFFF"/>
                </a:solidFill>
              </a:defRPr>
            </a:lvl1pPr>
            <a:lvl2pPr marL="539750" indent="-179388">
              <a:spcAft>
                <a:spcPts val="600"/>
              </a:spcAft>
              <a:defRPr b="0" i="0" cap="none"/>
            </a:lvl2pPr>
            <a:lvl3pPr marL="792000">
              <a:spcAft>
                <a:spcPts val="600"/>
              </a:spcAft>
              <a:defRPr b="0" i="0" cap="none"/>
            </a:lvl3pPr>
            <a:lvl4pPr marL="1008000">
              <a:spcAft>
                <a:spcPts val="600"/>
              </a:spcAft>
              <a:defRPr b="0" i="0" cap="none"/>
            </a:lvl4pPr>
            <a:lvl5pPr marL="1224000">
              <a:spcAft>
                <a:spcPts val="600"/>
              </a:spcAft>
              <a:defRPr b="0" i="0" cap="none"/>
            </a:lvl5pPr>
          </a:lstStyle>
          <a:p>
            <a:pPr lvl="0"/>
            <a:r>
              <a:rPr lang="fi-FI" dirty="0"/>
              <a:t>Click to edit master text styles</a:t>
            </a:r>
          </a:p>
          <a:p>
            <a:pPr lvl="1"/>
            <a:r>
              <a:rPr lang="fi-FI" dirty="0"/>
              <a:t>Second </a:t>
            </a:r>
            <a:r>
              <a:rPr lang="fi-FI" dirty="0" err="1"/>
              <a:t>level</a:t>
            </a:r>
            <a:endParaRPr lang="fi-FI" dirty="0"/>
          </a:p>
        </p:txBody>
      </p:sp>
    </p:spTree>
    <p:extLst>
      <p:ext uri="{BB962C8B-B14F-4D97-AF65-F5344CB8AC3E}">
        <p14:creationId xmlns:p14="http://schemas.microsoft.com/office/powerpoint/2010/main" val="27835539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laotsikko">
    <p:spTree>
      <p:nvGrpSpPr>
        <p:cNvPr id="1" name=""/>
        <p:cNvGrpSpPr/>
        <p:nvPr/>
      </p:nvGrpSpPr>
      <p:grpSpPr>
        <a:xfrm>
          <a:off x="0" y="0"/>
          <a:ext cx="0" cy="0"/>
          <a:chOff x="0" y="0"/>
          <a:chExt cx="0" cy="0"/>
        </a:xfrm>
      </p:grpSpPr>
      <p:sp>
        <p:nvSpPr>
          <p:cNvPr id="8" name="Title 1"/>
          <p:cNvSpPr>
            <a:spLocks noGrp="1"/>
          </p:cNvSpPr>
          <p:nvPr>
            <p:ph type="ctrTitle"/>
          </p:nvPr>
        </p:nvSpPr>
        <p:spPr>
          <a:xfrm>
            <a:off x="2463403" y="2828016"/>
            <a:ext cx="6031310" cy="2206707"/>
          </a:xfrm>
        </p:spPr>
        <p:txBody>
          <a:bodyPr anchor="t">
            <a:noAutofit/>
          </a:bodyPr>
          <a:lstStyle>
            <a:lvl1pPr>
              <a:lnSpc>
                <a:spcPct val="90000"/>
              </a:lnSpc>
              <a:defRPr sz="3700">
                <a:solidFill>
                  <a:srgbClr val="000000"/>
                </a:solidFill>
              </a:defRPr>
            </a:lvl1pPr>
          </a:lstStyle>
          <a:p>
            <a:r>
              <a:rPr lang="fi-FI" dirty="0" err="1"/>
              <a:t>Click</a:t>
            </a:r>
            <a:r>
              <a:rPr lang="fi-FI" dirty="0"/>
              <a:t> to </a:t>
            </a:r>
            <a:r>
              <a:rPr lang="fi-FI" dirty="0" err="1"/>
              <a:t>edit</a:t>
            </a:r>
            <a:r>
              <a:rPr lang="fi-FI" dirty="0"/>
              <a:t> </a:t>
            </a:r>
            <a:r>
              <a:rPr lang="fi-FI" dirty="0" err="1"/>
              <a:t>Master</a:t>
            </a:r>
            <a:r>
              <a:rPr lang="fi-FI" dirty="0"/>
              <a:t> </a:t>
            </a:r>
            <a:r>
              <a:rPr lang="fi-FI" dirty="0" err="1"/>
              <a:t>title</a:t>
            </a:r>
            <a:r>
              <a:rPr lang="fi-FI" dirty="0"/>
              <a:t> </a:t>
            </a:r>
            <a:r>
              <a:rPr lang="fi-FI" dirty="0" err="1"/>
              <a:t>style</a:t>
            </a:r>
            <a:endParaRPr lang="en-US" dirty="0"/>
          </a:p>
        </p:txBody>
      </p:sp>
      <p:sp>
        <p:nvSpPr>
          <p:cNvPr id="11" name="Text Placeholder 10"/>
          <p:cNvSpPr>
            <a:spLocks noGrp="1"/>
          </p:cNvSpPr>
          <p:nvPr>
            <p:ph type="body" sz="quarter" idx="10" hasCustomPrompt="1"/>
          </p:nvPr>
        </p:nvSpPr>
        <p:spPr>
          <a:xfrm>
            <a:off x="519909" y="2828016"/>
            <a:ext cx="1773017" cy="1449556"/>
          </a:xfrm>
          <a:prstGeom prst="rect">
            <a:avLst/>
          </a:prstGeom>
        </p:spPr>
        <p:txBody>
          <a:bodyPr anchor="t">
            <a:noAutofit/>
          </a:bodyPr>
          <a:lstStyle>
            <a:lvl1pPr marL="0" indent="0" algn="r">
              <a:lnSpc>
                <a:spcPts val="8500"/>
              </a:lnSpc>
              <a:spcAft>
                <a:spcPts val="0"/>
              </a:spcAft>
              <a:buNone/>
              <a:defRPr sz="8500" b="1">
                <a:solidFill>
                  <a:schemeClr val="bg1"/>
                </a:solidFill>
              </a:defRPr>
            </a:lvl1pPr>
          </a:lstStyle>
          <a:p>
            <a:pPr lvl="0"/>
            <a:r>
              <a:rPr lang="fi-FI" dirty="0"/>
              <a:t>00</a:t>
            </a:r>
            <a:endParaRPr lang="en-US" dirty="0"/>
          </a:p>
        </p:txBody>
      </p:sp>
    </p:spTree>
    <p:extLst>
      <p:ext uri="{BB962C8B-B14F-4D97-AF65-F5344CB8AC3E}">
        <p14:creationId xmlns:p14="http://schemas.microsoft.com/office/powerpoint/2010/main" val="7021329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äliotsikko+teksti_sininen">
    <p:spTree>
      <p:nvGrpSpPr>
        <p:cNvPr id="1" name=""/>
        <p:cNvGrpSpPr/>
        <p:nvPr/>
      </p:nvGrpSpPr>
      <p:grpSpPr>
        <a:xfrm>
          <a:off x="0" y="0"/>
          <a:ext cx="0" cy="0"/>
          <a:chOff x="0" y="0"/>
          <a:chExt cx="0" cy="0"/>
        </a:xfrm>
      </p:grpSpPr>
      <p:sp>
        <p:nvSpPr>
          <p:cNvPr id="4" name="Text Placeholder 2"/>
          <p:cNvSpPr>
            <a:spLocks noGrp="1"/>
          </p:cNvSpPr>
          <p:nvPr>
            <p:ph type="body" idx="1"/>
          </p:nvPr>
        </p:nvSpPr>
        <p:spPr>
          <a:xfrm>
            <a:off x="1563688" y="1835150"/>
            <a:ext cx="7104061" cy="4057915"/>
          </a:xfrm>
          <a:prstGeom prst="rect">
            <a:avLst/>
          </a:prstGeom>
        </p:spPr>
        <p:txBody>
          <a:bodyPr vert="horz" lIns="91440" tIns="45720" rIns="91440" bIns="45720" rtlCol="0">
            <a:noAutofit/>
          </a:bodyPr>
          <a:lstStyle/>
          <a:p>
            <a:pPr lvl="0"/>
            <a:r>
              <a:rPr lang="fi-FI" dirty="0" err="1"/>
              <a:t>Click</a:t>
            </a:r>
            <a:r>
              <a:rPr lang="fi-FI" dirty="0"/>
              <a:t> to </a:t>
            </a:r>
            <a:r>
              <a:rPr lang="fi-FI" dirty="0" err="1"/>
              <a:t>edit</a:t>
            </a:r>
            <a:r>
              <a:rPr lang="fi-FI" dirty="0"/>
              <a:t> </a:t>
            </a:r>
            <a:r>
              <a:rPr lang="fi-FI" dirty="0" err="1"/>
              <a:t>Master</a:t>
            </a:r>
            <a:r>
              <a:rPr lang="fi-FI" dirty="0"/>
              <a:t> </a:t>
            </a:r>
            <a:r>
              <a:rPr lang="fi-FI" dirty="0" err="1"/>
              <a:t>text</a:t>
            </a:r>
            <a:r>
              <a:rPr lang="fi-FI" dirty="0"/>
              <a:t> </a:t>
            </a:r>
            <a:r>
              <a:rPr lang="fi-FI" dirty="0" err="1"/>
              <a:t>styles</a:t>
            </a:r>
            <a:endParaRPr lang="fi-FI" dirty="0"/>
          </a:p>
          <a:p>
            <a:pPr lvl="1"/>
            <a:r>
              <a:rPr lang="fi-FI" dirty="0"/>
              <a:t>Second </a:t>
            </a:r>
            <a:r>
              <a:rPr lang="fi-FI" dirty="0" err="1"/>
              <a:t>level</a:t>
            </a:r>
            <a:endParaRPr lang="fi-FI" dirty="0"/>
          </a:p>
          <a:p>
            <a:pPr lvl="2"/>
            <a:r>
              <a:rPr lang="fi-FI" dirty="0"/>
              <a:t>Third </a:t>
            </a:r>
            <a:r>
              <a:rPr lang="fi-FI" dirty="0" err="1"/>
              <a:t>level</a:t>
            </a:r>
            <a:endParaRPr lang="fi-FI" dirty="0"/>
          </a:p>
          <a:p>
            <a:pPr lvl="3"/>
            <a:r>
              <a:rPr lang="fi-FI" dirty="0" err="1"/>
              <a:t>Fourth</a:t>
            </a:r>
            <a:r>
              <a:rPr lang="fi-FI" dirty="0"/>
              <a:t> </a:t>
            </a:r>
            <a:r>
              <a:rPr lang="fi-FI" dirty="0" err="1"/>
              <a:t>level</a:t>
            </a:r>
            <a:endParaRPr lang="fi-FI" dirty="0"/>
          </a:p>
          <a:p>
            <a:pPr lvl="4"/>
            <a:r>
              <a:rPr lang="fi-FI" dirty="0" err="1"/>
              <a:t>Fifth</a:t>
            </a:r>
            <a:r>
              <a:rPr lang="fi-FI" dirty="0"/>
              <a:t> </a:t>
            </a:r>
            <a:r>
              <a:rPr lang="fi-FI" dirty="0" err="1"/>
              <a:t>level</a:t>
            </a:r>
            <a:endParaRPr lang="en-US" dirty="0"/>
          </a:p>
        </p:txBody>
      </p:sp>
      <p:sp>
        <p:nvSpPr>
          <p:cNvPr id="5" name="Title Placeholder 1"/>
          <p:cNvSpPr>
            <a:spLocks noGrp="1"/>
          </p:cNvSpPr>
          <p:nvPr>
            <p:ph type="title"/>
          </p:nvPr>
        </p:nvSpPr>
        <p:spPr>
          <a:xfrm>
            <a:off x="884910" y="506413"/>
            <a:ext cx="7782839" cy="998538"/>
          </a:xfrm>
          <a:prstGeom prst="rect">
            <a:avLst/>
          </a:prstGeom>
        </p:spPr>
        <p:txBody>
          <a:bodyPr vert="horz" lIns="0" tIns="0" rIns="0" bIns="0" rtlCol="0" anchor="b">
            <a:noAutofit/>
          </a:bodyPr>
          <a:lstStyle/>
          <a:p>
            <a:r>
              <a:rPr lang="fi-FI" dirty="0" err="1"/>
              <a:t>Click</a:t>
            </a:r>
            <a:r>
              <a:rPr lang="fi-FI" dirty="0"/>
              <a:t> to </a:t>
            </a:r>
            <a:r>
              <a:rPr lang="fi-FI" dirty="0" err="1"/>
              <a:t>edit</a:t>
            </a:r>
            <a:r>
              <a:rPr lang="fi-FI" dirty="0"/>
              <a:t> </a:t>
            </a:r>
            <a:r>
              <a:rPr lang="fi-FI" dirty="0" err="1"/>
              <a:t>Master</a:t>
            </a:r>
            <a:r>
              <a:rPr lang="fi-FI" dirty="0"/>
              <a:t> </a:t>
            </a:r>
            <a:r>
              <a:rPr lang="fi-FI" dirty="0" err="1"/>
              <a:t>title</a:t>
            </a:r>
            <a:r>
              <a:rPr lang="fi-FI" dirty="0"/>
              <a:t> </a:t>
            </a:r>
            <a:r>
              <a:rPr lang="fi-FI" dirty="0" err="1"/>
              <a:t>style</a:t>
            </a:r>
            <a:endParaRPr lang="en-US" dirty="0"/>
          </a:p>
        </p:txBody>
      </p:sp>
    </p:spTree>
    <p:extLst>
      <p:ext uri="{BB962C8B-B14F-4D97-AF65-F5344CB8AC3E}">
        <p14:creationId xmlns:p14="http://schemas.microsoft.com/office/powerpoint/2010/main" val="3335341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logan">
    <p:bg>
      <p:bgPr>
        <a:solidFill>
          <a:schemeClr val="accent5"/>
        </a:solidFill>
        <a:effectLst/>
      </p:bgPr>
    </p:bg>
    <p:spTree>
      <p:nvGrpSpPr>
        <p:cNvPr id="1" name=""/>
        <p:cNvGrpSpPr/>
        <p:nvPr/>
      </p:nvGrpSpPr>
      <p:grpSpPr>
        <a:xfrm>
          <a:off x="0" y="0"/>
          <a:ext cx="0" cy="0"/>
          <a:chOff x="0" y="0"/>
          <a:chExt cx="0" cy="0"/>
        </a:xfrm>
      </p:grpSpPr>
      <p:sp>
        <p:nvSpPr>
          <p:cNvPr id="3" name="Title 1"/>
          <p:cNvSpPr>
            <a:spLocks noGrp="1"/>
          </p:cNvSpPr>
          <p:nvPr>
            <p:ph type="ctrTitle"/>
          </p:nvPr>
        </p:nvSpPr>
        <p:spPr>
          <a:xfrm>
            <a:off x="527422" y="2402542"/>
            <a:ext cx="8091213" cy="3211546"/>
          </a:xfrm>
        </p:spPr>
        <p:txBody>
          <a:bodyPr anchor="t">
            <a:noAutofit/>
          </a:bodyPr>
          <a:lstStyle>
            <a:lvl1pPr algn="ctr">
              <a:lnSpc>
                <a:spcPct val="90000"/>
              </a:lnSpc>
              <a:defRPr sz="5600">
                <a:solidFill>
                  <a:schemeClr val="bg1"/>
                </a:solidFill>
              </a:defRPr>
            </a:lvl1pPr>
          </a:lstStyle>
          <a:p>
            <a:r>
              <a:rPr lang="fi-FI" dirty="0" err="1"/>
              <a:t>Click</a:t>
            </a:r>
            <a:r>
              <a:rPr lang="fi-FI" dirty="0"/>
              <a:t> to </a:t>
            </a:r>
            <a:r>
              <a:rPr lang="fi-FI" dirty="0" err="1"/>
              <a:t>edit</a:t>
            </a:r>
            <a:r>
              <a:rPr lang="fi-FI" dirty="0"/>
              <a:t> </a:t>
            </a:r>
            <a:r>
              <a:rPr lang="fi-FI" dirty="0" err="1"/>
              <a:t>Master</a:t>
            </a:r>
            <a:r>
              <a:rPr lang="fi-FI" dirty="0"/>
              <a:t> </a:t>
            </a:r>
            <a:r>
              <a:rPr lang="fi-FI" dirty="0" err="1"/>
              <a:t>title</a:t>
            </a:r>
            <a:r>
              <a:rPr lang="fi-FI" dirty="0"/>
              <a:t> </a:t>
            </a:r>
            <a:r>
              <a:rPr lang="fi-FI" dirty="0" err="1"/>
              <a:t>style</a:t>
            </a:r>
            <a:endParaRPr lang="en-US" dirty="0"/>
          </a:p>
        </p:txBody>
      </p:sp>
    </p:spTree>
    <p:extLst>
      <p:ext uri="{BB962C8B-B14F-4D97-AF65-F5344CB8AC3E}">
        <p14:creationId xmlns:p14="http://schemas.microsoft.com/office/powerpoint/2010/main" val="28583915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grammi valkoinen">
    <p:spTree>
      <p:nvGrpSpPr>
        <p:cNvPr id="1" name=""/>
        <p:cNvGrpSpPr/>
        <p:nvPr/>
      </p:nvGrpSpPr>
      <p:grpSpPr>
        <a:xfrm>
          <a:off x="0" y="0"/>
          <a:ext cx="0" cy="0"/>
          <a:chOff x="0" y="0"/>
          <a:chExt cx="0" cy="0"/>
        </a:xfrm>
      </p:grpSpPr>
      <p:sp>
        <p:nvSpPr>
          <p:cNvPr id="4" name="Text Placeholder 2"/>
          <p:cNvSpPr>
            <a:spLocks noGrp="1"/>
          </p:cNvSpPr>
          <p:nvPr>
            <p:ph type="body" idx="1"/>
          </p:nvPr>
        </p:nvSpPr>
        <p:spPr>
          <a:xfrm>
            <a:off x="4570413" y="506414"/>
            <a:ext cx="3829050" cy="1567919"/>
          </a:xfrm>
          <a:prstGeom prst="rect">
            <a:avLst/>
          </a:prstGeom>
        </p:spPr>
        <p:txBody>
          <a:bodyPr vert="horz" lIns="91440" tIns="45720" rIns="91440" bIns="45720" rtlCol="0">
            <a:noAutofit/>
          </a:bodyPr>
          <a:lstStyle>
            <a:lvl1pPr marL="0" indent="0">
              <a:buFontTx/>
              <a:buNone/>
              <a:defRPr/>
            </a:lvl1pPr>
            <a:lvl2pPr marL="360000" indent="-180000">
              <a:buFont typeface="Arial"/>
              <a:buChar char="•"/>
              <a:defRPr/>
            </a:lvl2pPr>
            <a:lvl3pPr marL="576000" indent="-180000">
              <a:buSzPct val="100000"/>
              <a:buFont typeface="Lucida Grande"/>
              <a:buChar char="-"/>
              <a:defRPr/>
            </a:lvl3pPr>
          </a:lstStyle>
          <a:p>
            <a:pPr lvl="0"/>
            <a:r>
              <a:rPr lang="fi-FI"/>
              <a:t>Muokkaa tekstin perustyylejä napsauttamalla</a:t>
            </a:r>
          </a:p>
          <a:p>
            <a:pPr lvl="1"/>
            <a:r>
              <a:rPr lang="fi-FI"/>
              <a:t>toinen taso</a:t>
            </a:r>
          </a:p>
        </p:txBody>
      </p:sp>
      <p:sp>
        <p:nvSpPr>
          <p:cNvPr id="5" name="Title Placeholder 1"/>
          <p:cNvSpPr>
            <a:spLocks noGrp="1"/>
          </p:cNvSpPr>
          <p:nvPr>
            <p:ph type="title"/>
          </p:nvPr>
        </p:nvSpPr>
        <p:spPr>
          <a:xfrm>
            <a:off x="884911" y="506413"/>
            <a:ext cx="3463327" cy="998538"/>
          </a:xfrm>
          <a:prstGeom prst="rect">
            <a:avLst/>
          </a:prstGeom>
        </p:spPr>
        <p:txBody>
          <a:bodyPr vert="horz" lIns="0" tIns="0" rIns="0" bIns="0" rtlCol="0" anchor="b">
            <a:noAutofit/>
          </a:bodyPr>
          <a:lstStyle>
            <a:lvl1pPr>
              <a:defRPr>
                <a:solidFill>
                  <a:srgbClr val="000000"/>
                </a:solidFill>
              </a:defRPr>
            </a:lvl1pPr>
          </a:lstStyle>
          <a:p>
            <a:r>
              <a:rPr lang="fi-FI"/>
              <a:t>Muokkaa perustyyl. napsautt.</a:t>
            </a:r>
            <a:endParaRPr lang="en-US" dirty="0"/>
          </a:p>
        </p:txBody>
      </p:sp>
    </p:spTree>
    <p:extLst>
      <p:ext uri="{BB962C8B-B14F-4D97-AF65-F5344CB8AC3E}">
        <p14:creationId xmlns:p14="http://schemas.microsoft.com/office/powerpoint/2010/main" val="1879486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Kiitos">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527422" y="3008304"/>
            <a:ext cx="8091213" cy="1847183"/>
          </a:xfrm>
        </p:spPr>
        <p:txBody>
          <a:bodyPr anchor="t">
            <a:noAutofit/>
          </a:bodyPr>
          <a:lstStyle>
            <a:lvl1pPr algn="ctr">
              <a:lnSpc>
                <a:spcPct val="90000"/>
              </a:lnSpc>
              <a:defRPr sz="5600">
                <a:solidFill>
                  <a:schemeClr val="bg1"/>
                </a:solidFill>
              </a:defRPr>
            </a:lvl1pPr>
          </a:lstStyle>
          <a:p>
            <a:r>
              <a:rPr lang="fi-FI" dirty="0"/>
              <a:t>Kiitos!</a:t>
            </a:r>
            <a:endParaRPr lang="en-US" dirty="0"/>
          </a:p>
        </p:txBody>
      </p:sp>
      <p:pic>
        <p:nvPicPr>
          <p:cNvPr id="4" name="Picture 3" descr="LILJA_VALKOINEN.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14419" y="1721664"/>
            <a:ext cx="720679" cy="1001744"/>
          </a:xfrm>
          <a:prstGeom prst="rect">
            <a:avLst/>
          </a:prstGeom>
        </p:spPr>
      </p:pic>
    </p:spTree>
    <p:extLst>
      <p:ext uri="{BB962C8B-B14F-4D97-AF65-F5344CB8AC3E}">
        <p14:creationId xmlns:p14="http://schemas.microsoft.com/office/powerpoint/2010/main" val="5716699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Logo_isolla">
    <p:spTree>
      <p:nvGrpSpPr>
        <p:cNvPr id="1" name=""/>
        <p:cNvGrpSpPr/>
        <p:nvPr/>
      </p:nvGrpSpPr>
      <p:grpSpPr>
        <a:xfrm>
          <a:off x="0" y="0"/>
          <a:ext cx="0" cy="0"/>
          <a:chOff x="0" y="0"/>
          <a:chExt cx="0" cy="0"/>
        </a:xfrm>
      </p:grpSpPr>
      <p:pic>
        <p:nvPicPr>
          <p:cNvPr id="2" name="Picture 1" descr="TAI_LOGO_RGB_WHITE_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99587" y="777454"/>
            <a:ext cx="6594045" cy="5420933"/>
          </a:xfrm>
          <a:prstGeom prst="rect">
            <a:avLst/>
          </a:prstGeom>
        </p:spPr>
      </p:pic>
    </p:spTree>
    <p:extLst>
      <p:ext uri="{BB962C8B-B14F-4D97-AF65-F5344CB8AC3E}">
        <p14:creationId xmlns:p14="http://schemas.microsoft.com/office/powerpoint/2010/main" val="5101900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Koko_kuva_juliste+tyttö">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1451"/>
            <a:ext cx="9196188" cy="6889452"/>
          </a:xfrm>
          <a:prstGeom prst="rect">
            <a:avLst/>
          </a:prstGeom>
        </p:spPr>
      </p:pic>
      <p:pic>
        <p:nvPicPr>
          <p:cNvPr id="6" name="Picture 5" descr="TAI-logo_NEGA_NoTxt.ai"/>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67681" y="5571680"/>
            <a:ext cx="1549400" cy="1151467"/>
          </a:xfrm>
          <a:prstGeom prst="rect">
            <a:avLst/>
          </a:prstGeom>
        </p:spPr>
      </p:pic>
    </p:spTree>
    <p:extLst>
      <p:ext uri="{BB962C8B-B14F-4D97-AF65-F5344CB8AC3E}">
        <p14:creationId xmlns:p14="http://schemas.microsoft.com/office/powerpoint/2010/main" val="1606702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Koko_kuva_kirjaimet">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1452"/>
            <a:ext cx="9196188" cy="6889451"/>
          </a:xfrm>
          <a:prstGeom prst="rect">
            <a:avLst/>
          </a:prstGeom>
        </p:spPr>
      </p:pic>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67681" y="5645703"/>
            <a:ext cx="1549400" cy="1003420"/>
          </a:xfrm>
          <a:prstGeom prst="rect">
            <a:avLst/>
          </a:prstGeom>
        </p:spPr>
      </p:pic>
    </p:spTree>
    <p:extLst>
      <p:ext uri="{BB962C8B-B14F-4D97-AF65-F5344CB8AC3E}">
        <p14:creationId xmlns:p14="http://schemas.microsoft.com/office/powerpoint/2010/main" val="11054016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Osion alku valk vaakakuva">
    <p:bg>
      <p:bgPr>
        <a:solidFill>
          <a:schemeClr val="bg1"/>
        </a:solidFill>
        <a:effectLst/>
      </p:bgPr>
    </p:bg>
    <p:spTree>
      <p:nvGrpSpPr>
        <p:cNvPr id="1" name=""/>
        <p:cNvGrpSpPr/>
        <p:nvPr/>
      </p:nvGrpSpPr>
      <p:grpSpPr>
        <a:xfrm>
          <a:off x="0" y="0"/>
          <a:ext cx="0" cy="0"/>
          <a:chOff x="0" y="0"/>
          <a:chExt cx="0" cy="0"/>
        </a:xfrm>
      </p:grpSpPr>
      <p:sp>
        <p:nvSpPr>
          <p:cNvPr id="7" name="Text Placeholder 9"/>
          <p:cNvSpPr>
            <a:spLocks noGrp="1"/>
          </p:cNvSpPr>
          <p:nvPr>
            <p:ph type="body" sz="quarter" idx="12"/>
          </p:nvPr>
        </p:nvSpPr>
        <p:spPr>
          <a:xfrm>
            <a:off x="884911" y="4408597"/>
            <a:ext cx="7632950" cy="1941403"/>
          </a:xfrm>
          <a:noFill/>
        </p:spPr>
        <p:txBody>
          <a:bodyPr lIns="0" tIns="0" rIns="0" bIns="0">
            <a:noAutofit/>
          </a:bodyPr>
          <a:lstStyle>
            <a:lvl1pPr marL="12700" indent="0">
              <a:lnSpc>
                <a:spcPts val="2200"/>
              </a:lnSpc>
              <a:buFontTx/>
              <a:buNone/>
              <a:defRPr sz="1700" baseline="0"/>
            </a:lvl1pPr>
            <a:lvl2pPr marL="0" indent="-180000">
              <a:lnSpc>
                <a:spcPts val="2200"/>
              </a:lnSpc>
              <a:buFont typeface="Arial"/>
              <a:buChar char="•"/>
              <a:defRPr sz="1700" baseline="0"/>
            </a:lvl2pPr>
            <a:lvl3pPr marL="540000" indent="-180000">
              <a:lnSpc>
                <a:spcPts val="2200"/>
              </a:lnSpc>
              <a:buSzPct val="90000"/>
              <a:buFont typeface="Lucida Grande"/>
              <a:buChar char="-"/>
              <a:defRPr sz="1700" baseline="0"/>
            </a:lvl3pPr>
            <a:lvl4pPr>
              <a:lnSpc>
                <a:spcPts val="1900"/>
              </a:lnSpc>
              <a:defRPr sz="1600"/>
            </a:lvl4pPr>
            <a:lvl5pPr>
              <a:lnSpc>
                <a:spcPts val="1900"/>
              </a:lnSpc>
              <a:defRPr sz="1600"/>
            </a:lvl5pPr>
          </a:lstStyle>
          <a:p>
            <a:pPr lvl="0"/>
            <a:r>
              <a:rPr lang="fi-FI" dirty="0" err="1"/>
              <a:t>Click</a:t>
            </a:r>
            <a:r>
              <a:rPr lang="fi-FI" dirty="0"/>
              <a:t> to </a:t>
            </a:r>
            <a:r>
              <a:rPr lang="fi-FI" dirty="0" err="1"/>
              <a:t>edit</a:t>
            </a:r>
            <a:r>
              <a:rPr lang="fi-FI" dirty="0"/>
              <a:t> </a:t>
            </a:r>
            <a:r>
              <a:rPr lang="fi-FI" dirty="0" err="1"/>
              <a:t>Master</a:t>
            </a:r>
            <a:r>
              <a:rPr lang="fi-FI" dirty="0"/>
              <a:t> </a:t>
            </a:r>
            <a:r>
              <a:rPr lang="fi-FI" dirty="0" err="1"/>
              <a:t>text</a:t>
            </a:r>
            <a:r>
              <a:rPr lang="fi-FI" dirty="0"/>
              <a:t> </a:t>
            </a:r>
            <a:r>
              <a:rPr lang="fi-FI" dirty="0" err="1"/>
              <a:t>styles</a:t>
            </a:r>
            <a:endParaRPr lang="fi-FI" dirty="0"/>
          </a:p>
          <a:p>
            <a:pPr lvl="1"/>
            <a:r>
              <a:rPr lang="fi-FI" dirty="0"/>
              <a:t>Second </a:t>
            </a:r>
            <a:r>
              <a:rPr lang="fi-FI" dirty="0" err="1"/>
              <a:t>level</a:t>
            </a:r>
            <a:endParaRPr lang="fi-FI" dirty="0"/>
          </a:p>
          <a:p>
            <a:pPr lvl="2"/>
            <a:r>
              <a:rPr lang="fi-FI" dirty="0"/>
              <a:t>Third </a:t>
            </a:r>
            <a:r>
              <a:rPr lang="fi-FI" dirty="0" err="1"/>
              <a:t>level</a:t>
            </a:r>
            <a:endParaRPr lang="fi-FI" dirty="0"/>
          </a:p>
        </p:txBody>
      </p:sp>
      <p:sp>
        <p:nvSpPr>
          <p:cNvPr id="8" name="Title Placeholder 1"/>
          <p:cNvSpPr>
            <a:spLocks noGrp="1"/>
          </p:cNvSpPr>
          <p:nvPr>
            <p:ph type="title"/>
          </p:nvPr>
        </p:nvSpPr>
        <p:spPr>
          <a:xfrm>
            <a:off x="884911" y="3760615"/>
            <a:ext cx="7632950" cy="647983"/>
          </a:xfrm>
          <a:prstGeom prst="rect">
            <a:avLst/>
          </a:prstGeom>
        </p:spPr>
        <p:txBody>
          <a:bodyPr vert="horz" lIns="0" tIns="0" rIns="0" bIns="0" rtlCol="0" anchor="t">
            <a:noAutofit/>
          </a:bodyPr>
          <a:lstStyle>
            <a:lvl1pPr>
              <a:defRPr>
                <a:solidFill>
                  <a:srgbClr val="CC0A20"/>
                </a:solidFill>
              </a:defRPr>
            </a:lvl1pPr>
          </a:lstStyle>
          <a:p>
            <a:r>
              <a:rPr lang="fi-FI" dirty="0" err="1"/>
              <a:t>Click</a:t>
            </a:r>
            <a:r>
              <a:rPr lang="fi-FI" dirty="0"/>
              <a:t> to </a:t>
            </a:r>
            <a:r>
              <a:rPr lang="fi-FI" dirty="0" err="1"/>
              <a:t>edit</a:t>
            </a:r>
            <a:r>
              <a:rPr lang="fi-FI" dirty="0"/>
              <a:t> </a:t>
            </a:r>
            <a:r>
              <a:rPr lang="fi-FI" dirty="0" err="1"/>
              <a:t>Master</a:t>
            </a:r>
            <a:r>
              <a:rPr lang="fi-FI" dirty="0"/>
              <a:t> </a:t>
            </a:r>
            <a:r>
              <a:rPr lang="fi-FI" dirty="0" err="1"/>
              <a:t>title</a:t>
            </a:r>
            <a:r>
              <a:rPr lang="fi-FI" dirty="0"/>
              <a:t> </a:t>
            </a:r>
            <a:r>
              <a:rPr lang="fi-FI" dirty="0" err="1"/>
              <a:t>style</a:t>
            </a:r>
            <a:endParaRPr lang="en-US" dirty="0"/>
          </a:p>
        </p:txBody>
      </p:sp>
      <p:pic>
        <p:nvPicPr>
          <p:cNvPr id="2" name="Picture 1" descr="LUUPPI_1_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160"/>
            <a:ext cx="9144000" cy="3436853"/>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67681" y="5645703"/>
            <a:ext cx="1549400" cy="1003420"/>
          </a:xfrm>
          <a:prstGeom prst="rect">
            <a:avLst/>
          </a:prstGeom>
        </p:spPr>
      </p:pic>
    </p:spTree>
    <p:extLst>
      <p:ext uri="{BB962C8B-B14F-4D97-AF65-F5344CB8AC3E}">
        <p14:creationId xmlns:p14="http://schemas.microsoft.com/office/powerpoint/2010/main" val="13448460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Osion alku sin pystykuva">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4570415" y="0"/>
            <a:ext cx="4573587" cy="6858000"/>
          </a:xfrm>
          <a:blipFill rotWithShape="1">
            <a:blip r:embed="rId2"/>
            <a:srcRect/>
            <a:stretch>
              <a:fillRect t="-20531" b="-12849"/>
            </a:stretch>
          </a:blipFill>
        </p:spPr>
        <p:txBody>
          <a:bodyPr tIns="360000" bIns="0">
            <a:normAutofit/>
          </a:bodyPr>
          <a:lstStyle>
            <a:lvl1pPr marL="0" indent="0" algn="ctr">
              <a:buNone/>
              <a:defRPr sz="1600" baseline="0">
                <a:ln>
                  <a:noFill/>
                </a:ln>
                <a:solidFill>
                  <a:schemeClr val="bg1"/>
                </a:solidFill>
              </a:defRPr>
            </a:lvl1pPr>
          </a:lstStyle>
          <a:p>
            <a:r>
              <a:rPr lang="en-US" dirty="0" err="1"/>
              <a:t>Klikkaa</a:t>
            </a:r>
            <a:r>
              <a:rPr lang="en-US" dirty="0"/>
              <a:t> </a:t>
            </a:r>
            <a:r>
              <a:rPr lang="en-US" dirty="0" err="1"/>
              <a:t>kuvan</a:t>
            </a:r>
            <a:r>
              <a:rPr lang="en-US" dirty="0"/>
              <a:t> </a:t>
            </a:r>
            <a:r>
              <a:rPr lang="en-US" dirty="0" err="1"/>
              <a:t>keskellä</a:t>
            </a:r>
            <a:r>
              <a:rPr lang="en-US" dirty="0"/>
              <a:t> </a:t>
            </a:r>
            <a:r>
              <a:rPr lang="en-US" dirty="0" err="1"/>
              <a:t>olevaa</a:t>
            </a:r>
            <a:r>
              <a:rPr lang="en-US" dirty="0"/>
              <a:t> </a:t>
            </a:r>
            <a:r>
              <a:rPr lang="en-US" dirty="0" err="1"/>
              <a:t>ikonia</a:t>
            </a:r>
            <a:r>
              <a:rPr lang="en-US" dirty="0"/>
              <a:t> </a:t>
            </a:r>
            <a:r>
              <a:rPr lang="en-US" dirty="0" err="1"/>
              <a:t>vaihtaaksesi</a:t>
            </a:r>
            <a:r>
              <a:rPr lang="en-US" dirty="0"/>
              <a:t> </a:t>
            </a:r>
            <a:r>
              <a:rPr lang="en-US" dirty="0" err="1"/>
              <a:t>kuvan</a:t>
            </a:r>
            <a:r>
              <a:rPr lang="en-US" dirty="0"/>
              <a:t>. </a:t>
            </a:r>
            <a:br>
              <a:rPr lang="en-US" dirty="0"/>
            </a:br>
            <a:r>
              <a:rPr lang="en-US" dirty="0" err="1"/>
              <a:t>Kuvakoko</a:t>
            </a:r>
            <a:r>
              <a:rPr lang="en-US" dirty="0"/>
              <a:t> 12,7 x 19,05 cm</a:t>
            </a:r>
          </a:p>
        </p:txBody>
      </p:sp>
      <p:sp>
        <p:nvSpPr>
          <p:cNvPr id="11" name="Text Placeholder 9"/>
          <p:cNvSpPr>
            <a:spLocks noGrp="1"/>
          </p:cNvSpPr>
          <p:nvPr>
            <p:ph type="body" sz="quarter" idx="12"/>
          </p:nvPr>
        </p:nvSpPr>
        <p:spPr>
          <a:xfrm>
            <a:off x="667197" y="3746209"/>
            <a:ext cx="3511708" cy="1942281"/>
          </a:xfrm>
          <a:noFill/>
        </p:spPr>
        <p:txBody>
          <a:bodyPr lIns="0" tIns="0" rIns="0" bIns="0">
            <a:noAutofit/>
          </a:bodyPr>
          <a:lstStyle>
            <a:lvl1pPr marL="12700" indent="0">
              <a:lnSpc>
                <a:spcPts val="2200"/>
              </a:lnSpc>
              <a:buFontTx/>
              <a:buNone/>
              <a:defRPr sz="1700" baseline="0"/>
            </a:lvl1pPr>
            <a:lvl2pPr marL="0" indent="-180000">
              <a:lnSpc>
                <a:spcPts val="2200"/>
              </a:lnSpc>
              <a:buFont typeface="Arial"/>
              <a:buChar char="•"/>
              <a:defRPr sz="1700" baseline="0"/>
            </a:lvl2pPr>
            <a:lvl3pPr marL="360000" indent="-180000">
              <a:lnSpc>
                <a:spcPts val="2200"/>
              </a:lnSpc>
              <a:buSzPct val="90000"/>
              <a:buFont typeface="Lucida Grande"/>
              <a:buChar char="-"/>
              <a:defRPr sz="1800" baseline="0"/>
            </a:lvl3pPr>
            <a:lvl4pPr>
              <a:lnSpc>
                <a:spcPts val="1900"/>
              </a:lnSpc>
              <a:defRPr sz="1600"/>
            </a:lvl4pPr>
            <a:lvl5pPr>
              <a:lnSpc>
                <a:spcPts val="1900"/>
              </a:lnSpc>
              <a:defRPr sz="1600"/>
            </a:lvl5pPr>
          </a:lstStyle>
          <a:p>
            <a:pPr lvl="0"/>
            <a:r>
              <a:rPr lang="fi-FI" dirty="0" err="1"/>
              <a:t>Click</a:t>
            </a:r>
            <a:r>
              <a:rPr lang="fi-FI" dirty="0"/>
              <a:t> to </a:t>
            </a:r>
            <a:r>
              <a:rPr lang="fi-FI" dirty="0" err="1"/>
              <a:t>edit</a:t>
            </a:r>
            <a:r>
              <a:rPr lang="fi-FI" dirty="0"/>
              <a:t> </a:t>
            </a:r>
            <a:r>
              <a:rPr lang="fi-FI" dirty="0" err="1"/>
              <a:t>Master</a:t>
            </a:r>
            <a:r>
              <a:rPr lang="fi-FI" dirty="0"/>
              <a:t> </a:t>
            </a:r>
            <a:r>
              <a:rPr lang="fi-FI" dirty="0" err="1"/>
              <a:t>text</a:t>
            </a:r>
            <a:r>
              <a:rPr lang="fi-FI" dirty="0"/>
              <a:t> </a:t>
            </a:r>
            <a:r>
              <a:rPr lang="fi-FI" dirty="0" err="1"/>
              <a:t>styles</a:t>
            </a:r>
            <a:endParaRPr lang="fi-FI" dirty="0"/>
          </a:p>
          <a:p>
            <a:pPr lvl="1"/>
            <a:r>
              <a:rPr lang="fi-FI" dirty="0"/>
              <a:t>Second </a:t>
            </a:r>
            <a:r>
              <a:rPr lang="fi-FI" dirty="0" err="1"/>
              <a:t>level</a:t>
            </a:r>
            <a:endParaRPr lang="fi-FI" dirty="0"/>
          </a:p>
        </p:txBody>
      </p:sp>
      <p:sp>
        <p:nvSpPr>
          <p:cNvPr id="13" name="Title Placeholder 1"/>
          <p:cNvSpPr>
            <a:spLocks noGrp="1"/>
          </p:cNvSpPr>
          <p:nvPr>
            <p:ph type="title"/>
          </p:nvPr>
        </p:nvSpPr>
        <p:spPr>
          <a:xfrm>
            <a:off x="667197" y="1835144"/>
            <a:ext cx="3511708" cy="1700387"/>
          </a:xfrm>
          <a:prstGeom prst="rect">
            <a:avLst/>
          </a:prstGeom>
        </p:spPr>
        <p:txBody>
          <a:bodyPr vert="horz" lIns="0" tIns="0" rIns="0" bIns="0" rtlCol="0" anchor="b">
            <a:noAutofit/>
          </a:bodyPr>
          <a:lstStyle/>
          <a:p>
            <a:r>
              <a:rPr lang="fi-FI" dirty="0" err="1"/>
              <a:t>Click</a:t>
            </a:r>
            <a:r>
              <a:rPr lang="fi-FI" dirty="0"/>
              <a:t> to </a:t>
            </a:r>
            <a:r>
              <a:rPr lang="fi-FI" dirty="0" err="1"/>
              <a:t>edit</a:t>
            </a:r>
            <a:r>
              <a:rPr lang="fi-FI" dirty="0"/>
              <a:t> </a:t>
            </a:r>
            <a:r>
              <a:rPr lang="fi-FI" dirty="0" err="1"/>
              <a:t>Master</a:t>
            </a:r>
            <a:r>
              <a:rPr lang="fi-FI" dirty="0"/>
              <a:t> </a:t>
            </a:r>
            <a:r>
              <a:rPr lang="fi-FI" dirty="0" err="1"/>
              <a:t>title</a:t>
            </a:r>
            <a:r>
              <a:rPr lang="fi-FI" dirty="0"/>
              <a:t> </a:t>
            </a:r>
            <a:r>
              <a:rPr lang="fi-FI" dirty="0" err="1"/>
              <a:t>style</a:t>
            </a:r>
            <a:endParaRPr lang="en-US" dirty="0"/>
          </a:p>
        </p:txBody>
      </p:sp>
      <p:pic>
        <p:nvPicPr>
          <p:cNvPr id="6" name="Picture 5" descr="TAI-logo_NEGA_NoTxt.ai"/>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67681" y="5571680"/>
            <a:ext cx="1549400" cy="1151467"/>
          </a:xfrm>
          <a:prstGeom prst="rect">
            <a:avLst/>
          </a:prstGeom>
        </p:spPr>
      </p:pic>
    </p:spTree>
    <p:extLst>
      <p:ext uri="{BB962C8B-B14F-4D97-AF65-F5344CB8AC3E}">
        <p14:creationId xmlns:p14="http://schemas.microsoft.com/office/powerpoint/2010/main" val="16662252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isällysluettelo_1-palsta">
    <p:spTree>
      <p:nvGrpSpPr>
        <p:cNvPr id="1" name=""/>
        <p:cNvGrpSpPr/>
        <p:nvPr/>
      </p:nvGrpSpPr>
      <p:grpSpPr>
        <a:xfrm>
          <a:off x="0" y="0"/>
          <a:ext cx="0" cy="0"/>
          <a:chOff x="0" y="0"/>
          <a:chExt cx="0" cy="0"/>
        </a:xfrm>
      </p:grpSpPr>
      <p:sp>
        <p:nvSpPr>
          <p:cNvPr id="4" name="Text Placeholder 2"/>
          <p:cNvSpPr>
            <a:spLocks noGrp="1"/>
          </p:cNvSpPr>
          <p:nvPr>
            <p:ph type="body" idx="1" hasCustomPrompt="1"/>
          </p:nvPr>
        </p:nvSpPr>
        <p:spPr>
          <a:xfrm>
            <a:off x="1563690" y="1835151"/>
            <a:ext cx="6734175" cy="4057915"/>
          </a:xfrm>
          <a:prstGeom prst="rect">
            <a:avLst/>
          </a:prstGeom>
        </p:spPr>
        <p:txBody>
          <a:bodyPr vert="horz" lIns="0" tIns="45720" rIns="91440" bIns="45720" rtlCol="0">
            <a:noAutofit/>
          </a:bodyPr>
          <a:lstStyle>
            <a:lvl1pPr marL="306000" indent="-342000">
              <a:spcAft>
                <a:spcPts val="600"/>
              </a:spcAft>
              <a:buFont typeface="+mj-lt"/>
              <a:buAutoNum type="arabicPeriod"/>
              <a:defRPr b="1" cap="none">
                <a:solidFill>
                  <a:srgbClr val="FFFFFF"/>
                </a:solidFill>
              </a:defRPr>
            </a:lvl1pPr>
            <a:lvl2pPr marL="539750" indent="-179388">
              <a:spcAft>
                <a:spcPts val="600"/>
              </a:spcAft>
              <a:defRPr b="0" i="0" cap="none"/>
            </a:lvl2pPr>
            <a:lvl3pPr marL="792000">
              <a:spcAft>
                <a:spcPts val="600"/>
              </a:spcAft>
              <a:defRPr b="0" i="0" cap="none"/>
            </a:lvl3pPr>
            <a:lvl4pPr marL="1008000">
              <a:spcAft>
                <a:spcPts val="600"/>
              </a:spcAft>
              <a:defRPr b="0" i="0" cap="none"/>
            </a:lvl4pPr>
            <a:lvl5pPr marL="1224000">
              <a:spcAft>
                <a:spcPts val="600"/>
              </a:spcAft>
              <a:defRPr b="0" i="0" cap="none"/>
            </a:lvl5pPr>
          </a:lstStyle>
          <a:p>
            <a:pPr lvl="0"/>
            <a:r>
              <a:rPr lang="fi-FI" dirty="0"/>
              <a:t>Click to </a:t>
            </a:r>
            <a:br>
              <a:rPr lang="fi-FI" dirty="0"/>
            </a:br>
            <a:r>
              <a:rPr lang="fi-FI" dirty="0"/>
              <a:t>edit master text styles</a:t>
            </a:r>
          </a:p>
          <a:p>
            <a:pPr lvl="1"/>
            <a:r>
              <a:rPr lang="fi-FI" dirty="0"/>
              <a:t>Second </a:t>
            </a:r>
            <a:r>
              <a:rPr lang="fi-FI" dirty="0" err="1"/>
              <a:t>level</a:t>
            </a:r>
            <a:endParaRPr lang="fi-FI" dirty="0"/>
          </a:p>
        </p:txBody>
      </p:sp>
      <p:sp>
        <p:nvSpPr>
          <p:cNvPr id="5" name="Title Placeholder 1"/>
          <p:cNvSpPr>
            <a:spLocks noGrp="1"/>
          </p:cNvSpPr>
          <p:nvPr>
            <p:ph type="title" hasCustomPrompt="1"/>
          </p:nvPr>
        </p:nvSpPr>
        <p:spPr>
          <a:xfrm>
            <a:off x="884911" y="506413"/>
            <a:ext cx="7412952" cy="998539"/>
          </a:xfrm>
          <a:prstGeom prst="rect">
            <a:avLst/>
          </a:prstGeom>
        </p:spPr>
        <p:txBody>
          <a:bodyPr vert="horz" lIns="0" tIns="0" rIns="0" bIns="0" rtlCol="0" anchor="b">
            <a:noAutofit/>
          </a:bodyPr>
          <a:lstStyle/>
          <a:p>
            <a:r>
              <a:rPr lang="fi-FI" dirty="0"/>
              <a:t>Sisällysluettelo</a:t>
            </a:r>
            <a:endParaRPr lang="en-US" dirty="0"/>
          </a:p>
        </p:txBody>
      </p:sp>
    </p:spTree>
    <p:extLst>
      <p:ext uri="{BB962C8B-B14F-4D97-AF65-F5344CB8AC3E}">
        <p14:creationId xmlns:p14="http://schemas.microsoft.com/office/powerpoint/2010/main" val="20999040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isällysluettelo_2-palstaa">
    <p:spTree>
      <p:nvGrpSpPr>
        <p:cNvPr id="1" name=""/>
        <p:cNvGrpSpPr/>
        <p:nvPr/>
      </p:nvGrpSpPr>
      <p:grpSpPr>
        <a:xfrm>
          <a:off x="0" y="0"/>
          <a:ext cx="0" cy="0"/>
          <a:chOff x="0" y="0"/>
          <a:chExt cx="0" cy="0"/>
        </a:xfrm>
      </p:grpSpPr>
      <p:sp>
        <p:nvSpPr>
          <p:cNvPr id="5" name="Title Placeholder 1"/>
          <p:cNvSpPr>
            <a:spLocks noGrp="1"/>
          </p:cNvSpPr>
          <p:nvPr>
            <p:ph type="title" hasCustomPrompt="1"/>
          </p:nvPr>
        </p:nvSpPr>
        <p:spPr>
          <a:xfrm>
            <a:off x="884911" y="506413"/>
            <a:ext cx="7412952" cy="998539"/>
          </a:xfrm>
          <a:prstGeom prst="rect">
            <a:avLst/>
          </a:prstGeom>
        </p:spPr>
        <p:txBody>
          <a:bodyPr vert="horz" lIns="0" tIns="0" rIns="0" bIns="0" rtlCol="0" anchor="b">
            <a:noAutofit/>
          </a:bodyPr>
          <a:lstStyle/>
          <a:p>
            <a:r>
              <a:rPr lang="fi-FI" dirty="0"/>
              <a:t>Sisällysluettelo</a:t>
            </a:r>
            <a:endParaRPr lang="en-US" dirty="0"/>
          </a:p>
        </p:txBody>
      </p:sp>
      <p:sp>
        <p:nvSpPr>
          <p:cNvPr id="10" name="Text Placeholder 2"/>
          <p:cNvSpPr>
            <a:spLocks noGrp="1"/>
          </p:cNvSpPr>
          <p:nvPr>
            <p:ph type="body" idx="1" hasCustomPrompt="1"/>
          </p:nvPr>
        </p:nvSpPr>
        <p:spPr>
          <a:xfrm>
            <a:off x="1563690" y="1835151"/>
            <a:ext cx="3306721" cy="4057915"/>
          </a:xfrm>
          <a:prstGeom prst="rect">
            <a:avLst/>
          </a:prstGeom>
        </p:spPr>
        <p:txBody>
          <a:bodyPr vert="horz" lIns="0" tIns="45720" rIns="91440" bIns="45720" rtlCol="0">
            <a:noAutofit/>
          </a:bodyPr>
          <a:lstStyle>
            <a:lvl1pPr marL="306000" indent="-342000">
              <a:spcAft>
                <a:spcPts val="600"/>
              </a:spcAft>
              <a:buFont typeface="+mj-lt"/>
              <a:buAutoNum type="arabicPeriod"/>
              <a:defRPr b="1" cap="none" baseline="0">
                <a:solidFill>
                  <a:srgbClr val="FFFFFF"/>
                </a:solidFill>
              </a:defRPr>
            </a:lvl1pPr>
            <a:lvl2pPr marL="539750" indent="-179388">
              <a:spcAft>
                <a:spcPts val="600"/>
              </a:spcAft>
              <a:defRPr b="0" i="0" cap="none"/>
            </a:lvl2pPr>
            <a:lvl3pPr marL="792000">
              <a:spcAft>
                <a:spcPts val="600"/>
              </a:spcAft>
              <a:defRPr b="0" i="0" cap="none"/>
            </a:lvl3pPr>
            <a:lvl4pPr marL="1008000">
              <a:spcAft>
                <a:spcPts val="600"/>
              </a:spcAft>
              <a:defRPr b="0" i="0" cap="none"/>
            </a:lvl4pPr>
            <a:lvl5pPr marL="1224000">
              <a:spcAft>
                <a:spcPts val="600"/>
              </a:spcAft>
              <a:defRPr b="0" i="0" cap="none"/>
            </a:lvl5pPr>
          </a:lstStyle>
          <a:p>
            <a:pPr lvl="0"/>
            <a:r>
              <a:rPr lang="fi-FI" dirty="0"/>
              <a:t>Click to edit master text styles</a:t>
            </a:r>
          </a:p>
          <a:p>
            <a:pPr lvl="1"/>
            <a:r>
              <a:rPr lang="fi-FI" dirty="0"/>
              <a:t>Second </a:t>
            </a:r>
            <a:r>
              <a:rPr lang="fi-FI" dirty="0" err="1"/>
              <a:t>level</a:t>
            </a:r>
            <a:endParaRPr lang="fi-FI" dirty="0"/>
          </a:p>
        </p:txBody>
      </p:sp>
      <p:sp>
        <p:nvSpPr>
          <p:cNvPr id="11" name="Text Placeholder 2"/>
          <p:cNvSpPr>
            <a:spLocks noGrp="1"/>
          </p:cNvSpPr>
          <p:nvPr>
            <p:ph type="body" idx="10" hasCustomPrompt="1"/>
          </p:nvPr>
        </p:nvSpPr>
        <p:spPr>
          <a:xfrm>
            <a:off x="5110472" y="1835151"/>
            <a:ext cx="3187392" cy="4057915"/>
          </a:xfrm>
          <a:prstGeom prst="rect">
            <a:avLst/>
          </a:prstGeom>
        </p:spPr>
        <p:txBody>
          <a:bodyPr vert="horz" lIns="0" tIns="45720" rIns="91440" bIns="45720" rtlCol="0">
            <a:noAutofit/>
          </a:bodyPr>
          <a:lstStyle>
            <a:lvl1pPr marL="306000" indent="-342900">
              <a:spcAft>
                <a:spcPts val="600"/>
              </a:spcAft>
              <a:buFont typeface="+mj-lt"/>
              <a:buAutoNum type="arabicPeriod"/>
              <a:defRPr b="1" cap="none">
                <a:solidFill>
                  <a:srgbClr val="FFFFFF"/>
                </a:solidFill>
              </a:defRPr>
            </a:lvl1pPr>
            <a:lvl2pPr marL="539750" indent="-179388">
              <a:spcAft>
                <a:spcPts val="600"/>
              </a:spcAft>
              <a:defRPr b="0" i="0" cap="none"/>
            </a:lvl2pPr>
            <a:lvl3pPr marL="792000">
              <a:spcAft>
                <a:spcPts val="600"/>
              </a:spcAft>
              <a:defRPr b="0" i="0" cap="none"/>
            </a:lvl3pPr>
            <a:lvl4pPr marL="1008000">
              <a:spcAft>
                <a:spcPts val="600"/>
              </a:spcAft>
              <a:defRPr b="0" i="0" cap="none"/>
            </a:lvl4pPr>
            <a:lvl5pPr marL="1224000">
              <a:spcAft>
                <a:spcPts val="600"/>
              </a:spcAft>
              <a:defRPr b="0" i="0" cap="none"/>
            </a:lvl5pPr>
          </a:lstStyle>
          <a:p>
            <a:pPr lvl="0"/>
            <a:r>
              <a:rPr lang="fi-FI" dirty="0"/>
              <a:t>Click to edit master text styles</a:t>
            </a:r>
          </a:p>
          <a:p>
            <a:pPr lvl="1"/>
            <a:r>
              <a:rPr lang="fi-FI" dirty="0"/>
              <a:t>Second </a:t>
            </a:r>
            <a:r>
              <a:rPr lang="fi-FI" dirty="0" err="1"/>
              <a:t>level</a:t>
            </a:r>
            <a:endParaRPr lang="fi-FI" dirty="0"/>
          </a:p>
        </p:txBody>
      </p:sp>
    </p:spTree>
    <p:extLst>
      <p:ext uri="{BB962C8B-B14F-4D97-AF65-F5344CB8AC3E}">
        <p14:creationId xmlns:p14="http://schemas.microsoft.com/office/powerpoint/2010/main" val="41939820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laotsikko">
    <p:spTree>
      <p:nvGrpSpPr>
        <p:cNvPr id="1" name=""/>
        <p:cNvGrpSpPr/>
        <p:nvPr/>
      </p:nvGrpSpPr>
      <p:grpSpPr>
        <a:xfrm>
          <a:off x="0" y="0"/>
          <a:ext cx="0" cy="0"/>
          <a:chOff x="0" y="0"/>
          <a:chExt cx="0" cy="0"/>
        </a:xfrm>
      </p:grpSpPr>
      <p:sp>
        <p:nvSpPr>
          <p:cNvPr id="8" name="Title 1"/>
          <p:cNvSpPr>
            <a:spLocks noGrp="1"/>
          </p:cNvSpPr>
          <p:nvPr>
            <p:ph type="ctrTitle"/>
          </p:nvPr>
        </p:nvSpPr>
        <p:spPr>
          <a:xfrm>
            <a:off x="2463403" y="2828017"/>
            <a:ext cx="6031310" cy="2206707"/>
          </a:xfrm>
        </p:spPr>
        <p:txBody>
          <a:bodyPr anchor="t">
            <a:noAutofit/>
          </a:bodyPr>
          <a:lstStyle>
            <a:lvl1pPr>
              <a:lnSpc>
                <a:spcPct val="90000"/>
              </a:lnSpc>
              <a:defRPr sz="3700">
                <a:solidFill>
                  <a:srgbClr val="000000"/>
                </a:solidFill>
              </a:defRPr>
            </a:lvl1pPr>
          </a:lstStyle>
          <a:p>
            <a:r>
              <a:rPr lang="fi-FI" dirty="0" err="1"/>
              <a:t>Click</a:t>
            </a:r>
            <a:r>
              <a:rPr lang="fi-FI" dirty="0"/>
              <a:t> to </a:t>
            </a:r>
            <a:r>
              <a:rPr lang="fi-FI" dirty="0" err="1"/>
              <a:t>edit</a:t>
            </a:r>
            <a:r>
              <a:rPr lang="fi-FI" dirty="0"/>
              <a:t> </a:t>
            </a:r>
            <a:r>
              <a:rPr lang="fi-FI" dirty="0" err="1"/>
              <a:t>Master</a:t>
            </a:r>
            <a:r>
              <a:rPr lang="fi-FI" dirty="0"/>
              <a:t> </a:t>
            </a:r>
            <a:r>
              <a:rPr lang="fi-FI" dirty="0" err="1"/>
              <a:t>title</a:t>
            </a:r>
            <a:r>
              <a:rPr lang="fi-FI" dirty="0"/>
              <a:t> </a:t>
            </a:r>
            <a:r>
              <a:rPr lang="fi-FI" dirty="0" err="1"/>
              <a:t>style</a:t>
            </a:r>
            <a:endParaRPr lang="en-US" dirty="0"/>
          </a:p>
        </p:txBody>
      </p:sp>
      <p:sp>
        <p:nvSpPr>
          <p:cNvPr id="11" name="Text Placeholder 10"/>
          <p:cNvSpPr>
            <a:spLocks noGrp="1"/>
          </p:cNvSpPr>
          <p:nvPr>
            <p:ph type="body" sz="quarter" idx="10" hasCustomPrompt="1"/>
          </p:nvPr>
        </p:nvSpPr>
        <p:spPr>
          <a:xfrm>
            <a:off x="519911" y="2828017"/>
            <a:ext cx="1773017" cy="1449556"/>
          </a:xfrm>
          <a:prstGeom prst="rect">
            <a:avLst/>
          </a:prstGeom>
        </p:spPr>
        <p:txBody>
          <a:bodyPr anchor="t">
            <a:noAutofit/>
          </a:bodyPr>
          <a:lstStyle>
            <a:lvl1pPr algn="r">
              <a:lnSpc>
                <a:spcPts val="8500"/>
              </a:lnSpc>
              <a:spcAft>
                <a:spcPts val="0"/>
              </a:spcAft>
              <a:defRPr sz="8500" b="1">
                <a:solidFill>
                  <a:schemeClr val="bg1"/>
                </a:solidFill>
              </a:defRPr>
            </a:lvl1pPr>
          </a:lstStyle>
          <a:p>
            <a:pPr lvl="0"/>
            <a:r>
              <a:rPr lang="fi-FI" dirty="0"/>
              <a:t>00</a:t>
            </a:r>
            <a:endParaRPr lang="en-US" dirty="0"/>
          </a:p>
        </p:txBody>
      </p:sp>
    </p:spTree>
    <p:extLst>
      <p:ext uri="{BB962C8B-B14F-4D97-AF65-F5344CB8AC3E}">
        <p14:creationId xmlns:p14="http://schemas.microsoft.com/office/powerpoint/2010/main" val="19399026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Slogan">
    <p:spTree>
      <p:nvGrpSpPr>
        <p:cNvPr id="1" name=""/>
        <p:cNvGrpSpPr/>
        <p:nvPr/>
      </p:nvGrpSpPr>
      <p:grpSpPr>
        <a:xfrm>
          <a:off x="0" y="0"/>
          <a:ext cx="0" cy="0"/>
          <a:chOff x="0" y="0"/>
          <a:chExt cx="0" cy="0"/>
        </a:xfrm>
      </p:grpSpPr>
      <p:pic>
        <p:nvPicPr>
          <p:cNvPr id="4" name="Picture 3" descr="ppt_MAH_SLOGAN.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0267"/>
            <a:ext cx="9144000" cy="3436853"/>
          </a:xfrm>
          <a:prstGeom prst="rect">
            <a:avLst/>
          </a:prstGeom>
        </p:spPr>
      </p:pic>
    </p:spTree>
    <p:extLst>
      <p:ext uri="{BB962C8B-B14F-4D97-AF65-F5344CB8AC3E}">
        <p14:creationId xmlns:p14="http://schemas.microsoft.com/office/powerpoint/2010/main" val="28433466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inna">
    <p:bg>
      <p:bgPr>
        <a:solidFill>
          <a:schemeClr val="tx1"/>
        </a:solidFill>
        <a:effectLst/>
      </p:bgPr>
    </p:bg>
    <p:spTree>
      <p:nvGrpSpPr>
        <p:cNvPr id="1" name=""/>
        <p:cNvGrpSpPr/>
        <p:nvPr/>
      </p:nvGrpSpPr>
      <p:grpSpPr>
        <a:xfrm>
          <a:off x="0" y="0"/>
          <a:ext cx="0" cy="0"/>
          <a:chOff x="0" y="0"/>
          <a:chExt cx="0" cy="0"/>
        </a:xfrm>
      </p:grpSpPr>
      <p:pic>
        <p:nvPicPr>
          <p:cNvPr id="3"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588"/>
            <a:ext cx="9144000" cy="5757862"/>
          </a:xfrm>
          <a:prstGeom prst="rect">
            <a:avLst/>
          </a:prstGeom>
          <a:blipFill dpi="0" rotWithShape="1">
            <a:blip r:embed="rId2"/>
            <a:srcRect/>
            <a:stretch>
              <a:fillRect/>
            </a:stretch>
          </a:blipFill>
          <a:ln>
            <a:noFill/>
          </a:ln>
          <a:extLst>
            <a:ext uri="{91240B29-F687-4f45-9708-019B960494DF}">
              <a14:hiddenLine xmlns="" xmlns:a14="http://schemas.microsoft.com/office/drawing/2010/main" w="9525">
                <a:solidFill>
                  <a:srgbClr val="000000"/>
                </a:solidFill>
                <a:miter lim="800000"/>
                <a:headEnd/>
                <a:tailEnd/>
              </a14:hiddenLine>
            </a:ext>
          </a:extLst>
        </p:spPr>
      </p:pic>
      <p:sp>
        <p:nvSpPr>
          <p:cNvPr id="4" name="Title 1"/>
          <p:cNvSpPr>
            <a:spLocks noGrp="1"/>
          </p:cNvSpPr>
          <p:nvPr>
            <p:ph type="title"/>
          </p:nvPr>
        </p:nvSpPr>
        <p:spPr>
          <a:xfrm>
            <a:off x="347459" y="6062717"/>
            <a:ext cx="8524715" cy="256108"/>
          </a:xfrm>
        </p:spPr>
        <p:txBody>
          <a:bodyPr wrap="none"/>
          <a:lstStyle>
            <a:lvl1pPr algn="ctr">
              <a:lnSpc>
                <a:spcPts val="2000"/>
              </a:lnSpc>
              <a:defRPr sz="1600" b="0" i="0" baseline="0">
                <a:solidFill>
                  <a:schemeClr val="bg1"/>
                </a:solidFill>
              </a:defRPr>
            </a:lvl1pPr>
          </a:lstStyle>
          <a:p>
            <a:r>
              <a:rPr lang="fi-FI"/>
              <a:t>Click to edit Master title style</a:t>
            </a:r>
            <a:endParaRPr lang="en-US"/>
          </a:p>
        </p:txBody>
      </p:sp>
      <p:pic>
        <p:nvPicPr>
          <p:cNvPr id="6" name="Picture 5" descr="TURKU_PYSTY-01.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04098" y="1683485"/>
            <a:ext cx="1200150" cy="2127699"/>
          </a:xfrm>
          <a:prstGeom prst="rect">
            <a:avLst/>
          </a:prstGeom>
        </p:spPr>
      </p:pic>
    </p:spTree>
    <p:extLst>
      <p:ext uri="{BB962C8B-B14F-4D97-AF65-F5344CB8AC3E}">
        <p14:creationId xmlns:p14="http://schemas.microsoft.com/office/powerpoint/2010/main" val="41138866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Slogan">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710267"/>
            <a:ext cx="9143999" cy="3436853"/>
          </a:xfrm>
          <a:prstGeom prst="rect">
            <a:avLst/>
          </a:prstGeom>
        </p:spPr>
      </p:pic>
    </p:spTree>
    <p:extLst>
      <p:ext uri="{BB962C8B-B14F-4D97-AF65-F5344CB8AC3E}">
        <p14:creationId xmlns:p14="http://schemas.microsoft.com/office/powerpoint/2010/main" val="22467062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Otsikkosivu">
    <p:spTree>
      <p:nvGrpSpPr>
        <p:cNvPr id="1" name=""/>
        <p:cNvGrpSpPr/>
        <p:nvPr/>
      </p:nvGrpSpPr>
      <p:grpSpPr>
        <a:xfrm>
          <a:off x="0" y="0"/>
          <a:ext cx="0" cy="0"/>
          <a:chOff x="0" y="0"/>
          <a:chExt cx="0" cy="0"/>
        </a:xfrm>
      </p:grpSpPr>
      <p:sp>
        <p:nvSpPr>
          <p:cNvPr id="3" name="Title 1"/>
          <p:cNvSpPr>
            <a:spLocks noGrp="1"/>
          </p:cNvSpPr>
          <p:nvPr>
            <p:ph type="ctrTitle"/>
          </p:nvPr>
        </p:nvSpPr>
        <p:spPr>
          <a:xfrm>
            <a:off x="527424" y="2402541"/>
            <a:ext cx="8091213" cy="3211547"/>
          </a:xfrm>
        </p:spPr>
        <p:txBody>
          <a:bodyPr anchor="t">
            <a:noAutofit/>
          </a:bodyPr>
          <a:lstStyle>
            <a:lvl1pPr algn="ctr">
              <a:lnSpc>
                <a:spcPct val="90000"/>
              </a:lnSpc>
              <a:defRPr sz="5600">
                <a:solidFill>
                  <a:schemeClr val="bg1"/>
                </a:solidFill>
              </a:defRPr>
            </a:lvl1pPr>
          </a:lstStyle>
          <a:p>
            <a:r>
              <a:rPr lang="fi-FI" dirty="0" err="1"/>
              <a:t>Click</a:t>
            </a:r>
            <a:r>
              <a:rPr lang="fi-FI" dirty="0"/>
              <a:t> to </a:t>
            </a:r>
            <a:r>
              <a:rPr lang="fi-FI" dirty="0" err="1"/>
              <a:t>edit</a:t>
            </a:r>
            <a:r>
              <a:rPr lang="fi-FI" dirty="0"/>
              <a:t> </a:t>
            </a:r>
            <a:r>
              <a:rPr lang="fi-FI" dirty="0" err="1"/>
              <a:t>Master</a:t>
            </a:r>
            <a:r>
              <a:rPr lang="fi-FI" dirty="0"/>
              <a:t> </a:t>
            </a:r>
            <a:r>
              <a:rPr lang="fi-FI" dirty="0" err="1"/>
              <a:t>title</a:t>
            </a:r>
            <a:r>
              <a:rPr lang="fi-FI" dirty="0"/>
              <a:t> </a:t>
            </a:r>
            <a:r>
              <a:rPr lang="fi-FI" dirty="0" err="1"/>
              <a:t>style</a:t>
            </a:r>
            <a:endParaRPr lang="en-US" dirty="0"/>
          </a:p>
        </p:txBody>
      </p:sp>
    </p:spTree>
    <p:extLst>
      <p:ext uri="{BB962C8B-B14F-4D97-AF65-F5344CB8AC3E}">
        <p14:creationId xmlns:p14="http://schemas.microsoft.com/office/powerpoint/2010/main" val="12296680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Kiitos">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527424" y="3008306"/>
            <a:ext cx="8091213" cy="1847183"/>
          </a:xfrm>
        </p:spPr>
        <p:txBody>
          <a:bodyPr anchor="t">
            <a:noAutofit/>
          </a:bodyPr>
          <a:lstStyle>
            <a:lvl1pPr algn="ctr">
              <a:lnSpc>
                <a:spcPct val="90000"/>
              </a:lnSpc>
              <a:defRPr sz="5600">
                <a:solidFill>
                  <a:schemeClr val="bg1"/>
                </a:solidFill>
              </a:defRPr>
            </a:lvl1pPr>
          </a:lstStyle>
          <a:p>
            <a:r>
              <a:rPr lang="fi-FI" dirty="0"/>
              <a:t>Kiitos!</a:t>
            </a:r>
            <a:endParaRPr lang="en-US" dirty="0"/>
          </a:p>
        </p:txBody>
      </p:sp>
    </p:spTree>
    <p:extLst>
      <p:ext uri="{BB962C8B-B14F-4D97-AF65-F5344CB8AC3E}">
        <p14:creationId xmlns:p14="http://schemas.microsoft.com/office/powerpoint/2010/main" val="385320950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1143000" y="1122363"/>
            <a:ext cx="6858000" cy="2387600"/>
          </a:xfrm>
        </p:spPr>
        <p:txBody>
          <a:bodyPr anchor="b"/>
          <a:lstStyle>
            <a:lvl1pPr algn="ctr">
              <a:defRPr sz="4500"/>
            </a:lvl1pPr>
          </a:lstStyle>
          <a:p>
            <a:r>
              <a:rPr lang="fi-FI"/>
              <a:t>Muokkaa perustyyl. napsautt.</a:t>
            </a:r>
          </a:p>
        </p:txBody>
      </p:sp>
      <p:sp>
        <p:nvSpPr>
          <p:cNvPr id="3" name="Alaotsikko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i-FI"/>
              <a:t>Muokkaa alaotsikon perustyyliä napsautt.</a:t>
            </a:r>
          </a:p>
        </p:txBody>
      </p:sp>
      <p:sp>
        <p:nvSpPr>
          <p:cNvPr id="4" name="Päivämäärän paikkamerkki 3"/>
          <p:cNvSpPr>
            <a:spLocks noGrp="1"/>
          </p:cNvSpPr>
          <p:nvPr>
            <p:ph type="dt" sz="half" idx="10"/>
          </p:nvPr>
        </p:nvSpPr>
        <p:spPr/>
        <p:txBody>
          <a:bodyPr/>
          <a:lstStyle/>
          <a:p>
            <a:fld id="{0E99E5A0-19E1-4C64-BA76-237D90A1FB71}" type="datetimeFigureOut">
              <a:rPr lang="fi-FI" smtClean="0"/>
              <a:t>29.8.2022</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324B46EE-0D64-4DC1-80C5-6B1CCCD57238}" type="slidenum">
              <a:rPr lang="fi-FI" smtClean="0"/>
              <a:t>‹#›</a:t>
            </a:fld>
            <a:endParaRPr lang="fi-FI"/>
          </a:p>
        </p:txBody>
      </p:sp>
    </p:spTree>
    <p:extLst>
      <p:ext uri="{BB962C8B-B14F-4D97-AF65-F5344CB8AC3E}">
        <p14:creationId xmlns:p14="http://schemas.microsoft.com/office/powerpoint/2010/main" val="21963308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0E99E5A0-19E1-4C64-BA76-237D90A1FB71}" type="datetimeFigureOut">
              <a:rPr lang="fi-FI" smtClean="0"/>
              <a:t>29.8.2022</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324B46EE-0D64-4DC1-80C5-6B1CCCD57238}" type="slidenum">
              <a:rPr lang="fi-FI" smtClean="0"/>
              <a:t>‹#›</a:t>
            </a:fld>
            <a:endParaRPr lang="fi-FI"/>
          </a:p>
        </p:txBody>
      </p:sp>
    </p:spTree>
    <p:extLst>
      <p:ext uri="{BB962C8B-B14F-4D97-AF65-F5344CB8AC3E}">
        <p14:creationId xmlns:p14="http://schemas.microsoft.com/office/powerpoint/2010/main" val="127497731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623888" y="1709739"/>
            <a:ext cx="7886700" cy="2852737"/>
          </a:xfrm>
        </p:spPr>
        <p:txBody>
          <a:bodyPr anchor="b"/>
          <a:lstStyle>
            <a:lvl1pPr>
              <a:defRPr sz="4500"/>
            </a:lvl1pPr>
          </a:lstStyle>
          <a:p>
            <a:r>
              <a:rPr lang="fi-FI"/>
              <a:t>Muokkaa perustyyl. napsautt.</a:t>
            </a:r>
          </a:p>
        </p:txBody>
      </p:sp>
      <p:sp>
        <p:nvSpPr>
          <p:cNvPr id="3" name="Tekstin paikkamerkki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i-FI"/>
              <a:t>Muokkaa tekstin perustyylejä napsauttamalla</a:t>
            </a:r>
          </a:p>
        </p:txBody>
      </p:sp>
      <p:sp>
        <p:nvSpPr>
          <p:cNvPr id="4" name="Päivämäärän paikkamerkki 3"/>
          <p:cNvSpPr>
            <a:spLocks noGrp="1"/>
          </p:cNvSpPr>
          <p:nvPr>
            <p:ph type="dt" sz="half" idx="10"/>
          </p:nvPr>
        </p:nvSpPr>
        <p:spPr/>
        <p:txBody>
          <a:bodyPr/>
          <a:lstStyle/>
          <a:p>
            <a:fld id="{0E99E5A0-19E1-4C64-BA76-237D90A1FB71}" type="datetimeFigureOut">
              <a:rPr lang="fi-FI" smtClean="0"/>
              <a:t>29.8.2022</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324B46EE-0D64-4DC1-80C5-6B1CCCD57238}" type="slidenum">
              <a:rPr lang="fi-FI" smtClean="0"/>
              <a:t>‹#›</a:t>
            </a:fld>
            <a:endParaRPr lang="fi-FI"/>
          </a:p>
        </p:txBody>
      </p:sp>
    </p:spTree>
    <p:extLst>
      <p:ext uri="{BB962C8B-B14F-4D97-AF65-F5344CB8AC3E}">
        <p14:creationId xmlns:p14="http://schemas.microsoft.com/office/powerpoint/2010/main" val="355760320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sz="half" idx="1"/>
          </p:nvPr>
        </p:nvSpPr>
        <p:spPr>
          <a:xfrm>
            <a:off x="628650" y="1825625"/>
            <a:ext cx="38862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4629150" y="1825625"/>
            <a:ext cx="38862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p:cNvSpPr>
            <a:spLocks noGrp="1"/>
          </p:cNvSpPr>
          <p:nvPr>
            <p:ph type="dt" sz="half" idx="10"/>
          </p:nvPr>
        </p:nvSpPr>
        <p:spPr/>
        <p:txBody>
          <a:bodyPr/>
          <a:lstStyle/>
          <a:p>
            <a:fld id="{0E99E5A0-19E1-4C64-BA76-237D90A1FB71}" type="datetimeFigureOut">
              <a:rPr lang="fi-FI" smtClean="0"/>
              <a:t>29.8.2022</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324B46EE-0D64-4DC1-80C5-6B1CCCD57238}" type="slidenum">
              <a:rPr lang="fi-FI" smtClean="0"/>
              <a:t>‹#›</a:t>
            </a:fld>
            <a:endParaRPr lang="fi-FI"/>
          </a:p>
        </p:txBody>
      </p:sp>
    </p:spTree>
    <p:extLst>
      <p:ext uri="{BB962C8B-B14F-4D97-AF65-F5344CB8AC3E}">
        <p14:creationId xmlns:p14="http://schemas.microsoft.com/office/powerpoint/2010/main" val="425682185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629841" y="365126"/>
            <a:ext cx="7886700" cy="1325563"/>
          </a:xfrm>
        </p:spPr>
        <p:txBody>
          <a:bodyPr/>
          <a:lstStyle/>
          <a:p>
            <a:r>
              <a:rPr lang="fi-FI"/>
              <a:t>Muokkaa perustyyl. napsautt.</a:t>
            </a:r>
          </a:p>
        </p:txBody>
      </p:sp>
      <p:sp>
        <p:nvSpPr>
          <p:cNvPr id="3" name="Tekstin paikkamerkki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i-FI"/>
              <a:t>Muokkaa tekstin perustyylejä napsauttamalla</a:t>
            </a:r>
          </a:p>
        </p:txBody>
      </p:sp>
      <p:sp>
        <p:nvSpPr>
          <p:cNvPr id="4" name="Sisällön paikkamerkki 3"/>
          <p:cNvSpPr>
            <a:spLocks noGrp="1"/>
          </p:cNvSpPr>
          <p:nvPr>
            <p:ph sz="half" idx="2"/>
          </p:nvPr>
        </p:nvSpPr>
        <p:spPr>
          <a:xfrm>
            <a:off x="629842" y="2505075"/>
            <a:ext cx="3868340"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i-FI"/>
              <a:t>Muokkaa tekstin perustyylejä napsauttamalla</a:t>
            </a:r>
          </a:p>
        </p:txBody>
      </p:sp>
      <p:sp>
        <p:nvSpPr>
          <p:cNvPr id="6" name="Sisällön paikkamerkki 5"/>
          <p:cNvSpPr>
            <a:spLocks noGrp="1"/>
          </p:cNvSpPr>
          <p:nvPr>
            <p:ph sz="quarter" idx="4"/>
          </p:nvPr>
        </p:nvSpPr>
        <p:spPr>
          <a:xfrm>
            <a:off x="4629150" y="2505075"/>
            <a:ext cx="3887391"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p:cNvSpPr>
            <a:spLocks noGrp="1"/>
          </p:cNvSpPr>
          <p:nvPr>
            <p:ph type="dt" sz="half" idx="10"/>
          </p:nvPr>
        </p:nvSpPr>
        <p:spPr/>
        <p:txBody>
          <a:bodyPr/>
          <a:lstStyle/>
          <a:p>
            <a:fld id="{0E99E5A0-19E1-4C64-BA76-237D90A1FB71}" type="datetimeFigureOut">
              <a:rPr lang="fi-FI" smtClean="0"/>
              <a:t>29.8.2022</a:t>
            </a:fld>
            <a:endParaRPr lang="fi-FI"/>
          </a:p>
        </p:txBody>
      </p:sp>
      <p:sp>
        <p:nvSpPr>
          <p:cNvPr id="8" name="Alatunnisteen paikkamerkki 7"/>
          <p:cNvSpPr>
            <a:spLocks noGrp="1"/>
          </p:cNvSpPr>
          <p:nvPr>
            <p:ph type="ftr" sz="quarter" idx="11"/>
          </p:nvPr>
        </p:nvSpPr>
        <p:spPr/>
        <p:txBody>
          <a:bodyPr/>
          <a:lstStyle/>
          <a:p>
            <a:endParaRPr lang="fi-FI"/>
          </a:p>
        </p:txBody>
      </p:sp>
      <p:sp>
        <p:nvSpPr>
          <p:cNvPr id="9" name="Dian numeron paikkamerkki 8"/>
          <p:cNvSpPr>
            <a:spLocks noGrp="1"/>
          </p:cNvSpPr>
          <p:nvPr>
            <p:ph type="sldNum" sz="quarter" idx="12"/>
          </p:nvPr>
        </p:nvSpPr>
        <p:spPr/>
        <p:txBody>
          <a:bodyPr/>
          <a:lstStyle/>
          <a:p>
            <a:fld id="{324B46EE-0D64-4DC1-80C5-6B1CCCD57238}" type="slidenum">
              <a:rPr lang="fi-FI" smtClean="0"/>
              <a:t>‹#›</a:t>
            </a:fld>
            <a:endParaRPr lang="fi-FI"/>
          </a:p>
        </p:txBody>
      </p:sp>
    </p:spTree>
    <p:extLst>
      <p:ext uri="{BB962C8B-B14F-4D97-AF65-F5344CB8AC3E}">
        <p14:creationId xmlns:p14="http://schemas.microsoft.com/office/powerpoint/2010/main" val="212579706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äivämäärän paikkamerkki 2"/>
          <p:cNvSpPr>
            <a:spLocks noGrp="1"/>
          </p:cNvSpPr>
          <p:nvPr>
            <p:ph type="dt" sz="half" idx="10"/>
          </p:nvPr>
        </p:nvSpPr>
        <p:spPr/>
        <p:txBody>
          <a:bodyPr/>
          <a:lstStyle/>
          <a:p>
            <a:fld id="{0E99E5A0-19E1-4C64-BA76-237D90A1FB71}" type="datetimeFigureOut">
              <a:rPr lang="fi-FI" smtClean="0"/>
              <a:t>29.8.2022</a:t>
            </a:fld>
            <a:endParaRPr lang="fi-FI"/>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324B46EE-0D64-4DC1-80C5-6B1CCCD57238}" type="slidenum">
              <a:rPr lang="fi-FI" smtClean="0"/>
              <a:t>‹#›</a:t>
            </a:fld>
            <a:endParaRPr lang="fi-FI"/>
          </a:p>
        </p:txBody>
      </p:sp>
    </p:spTree>
    <p:extLst>
      <p:ext uri="{BB962C8B-B14F-4D97-AF65-F5344CB8AC3E}">
        <p14:creationId xmlns:p14="http://schemas.microsoft.com/office/powerpoint/2010/main" val="180142051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0E99E5A0-19E1-4C64-BA76-237D90A1FB71}" type="datetimeFigureOut">
              <a:rPr lang="fi-FI" smtClean="0"/>
              <a:t>29.8.2022</a:t>
            </a:fld>
            <a:endParaRPr lang="fi-FI"/>
          </a:p>
        </p:txBody>
      </p:sp>
      <p:sp>
        <p:nvSpPr>
          <p:cNvPr id="3" name="Alatunnisteen paikkamerkki 2"/>
          <p:cNvSpPr>
            <a:spLocks noGrp="1"/>
          </p:cNvSpPr>
          <p:nvPr>
            <p:ph type="ftr" sz="quarter" idx="11"/>
          </p:nvPr>
        </p:nvSpPr>
        <p:spPr/>
        <p:txBody>
          <a:bodyPr/>
          <a:lstStyle/>
          <a:p>
            <a:endParaRPr lang="fi-FI"/>
          </a:p>
        </p:txBody>
      </p:sp>
      <p:sp>
        <p:nvSpPr>
          <p:cNvPr id="4" name="Dian numeron paikkamerkki 3"/>
          <p:cNvSpPr>
            <a:spLocks noGrp="1"/>
          </p:cNvSpPr>
          <p:nvPr>
            <p:ph type="sldNum" sz="quarter" idx="12"/>
          </p:nvPr>
        </p:nvSpPr>
        <p:spPr/>
        <p:txBody>
          <a:bodyPr/>
          <a:lstStyle/>
          <a:p>
            <a:fld id="{324B46EE-0D64-4DC1-80C5-6B1CCCD57238}" type="slidenum">
              <a:rPr lang="fi-FI" smtClean="0"/>
              <a:t>‹#›</a:t>
            </a:fld>
            <a:endParaRPr lang="fi-FI"/>
          </a:p>
        </p:txBody>
      </p:sp>
    </p:spTree>
    <p:extLst>
      <p:ext uri="{BB962C8B-B14F-4D97-AF65-F5344CB8AC3E}">
        <p14:creationId xmlns:p14="http://schemas.microsoft.com/office/powerpoint/2010/main" val="27987637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atsas">
    <p:bg>
      <p:bgPr>
        <a:solidFill>
          <a:schemeClr val="tx1"/>
        </a:solidFill>
        <a:effectLst/>
      </p:bgPr>
    </p:bg>
    <p:spTree>
      <p:nvGrpSpPr>
        <p:cNvPr id="1" name=""/>
        <p:cNvGrpSpPr/>
        <p:nvPr/>
      </p:nvGrpSpPr>
      <p:grpSpPr>
        <a:xfrm>
          <a:off x="0" y="0"/>
          <a:ext cx="0" cy="0"/>
          <a:chOff x="0" y="0"/>
          <a:chExt cx="0" cy="0"/>
        </a:xfrm>
      </p:grpSpPr>
      <p:pic>
        <p:nvPicPr>
          <p:cNvPr id="3" name="Picture 3"/>
          <p:cNvPicPr>
            <a:picLocks noChangeAspect="1"/>
          </p:cNvPicPr>
          <p:nvPr userDrawn="1"/>
        </p:nvPicPr>
        <p:blipFill>
          <a:blip r:embed="rId2">
            <a:extLst>
              <a:ext uri="{28A0092B-C50C-407E-A947-70E740481C1C}">
                <a14:useLocalDpi xmlns:a14="http://schemas.microsoft.com/office/drawing/2010/main" val="0"/>
              </a:ext>
            </a:extLst>
          </a:blip>
          <a:srcRect l="1845" t="1030" r="833" b="7034"/>
          <a:stretch>
            <a:fillRect/>
          </a:stretch>
        </p:blipFill>
        <p:spPr bwMode="auto">
          <a:xfrm>
            <a:off x="0" y="1588"/>
            <a:ext cx="9144000" cy="57578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 name="Picture 1" descr="CITY_OF_TURKU_WHITE-01.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7460" y="4022799"/>
            <a:ext cx="2838944" cy="1382639"/>
          </a:xfrm>
          <a:prstGeom prst="rect">
            <a:avLst/>
          </a:prstGeom>
        </p:spPr>
      </p:pic>
      <p:sp>
        <p:nvSpPr>
          <p:cNvPr id="4" name="Title 1"/>
          <p:cNvSpPr>
            <a:spLocks noGrp="1"/>
          </p:cNvSpPr>
          <p:nvPr>
            <p:ph type="title"/>
          </p:nvPr>
        </p:nvSpPr>
        <p:spPr>
          <a:xfrm>
            <a:off x="347459" y="6062717"/>
            <a:ext cx="8524715" cy="256108"/>
          </a:xfrm>
        </p:spPr>
        <p:txBody>
          <a:bodyPr wrap="none"/>
          <a:lstStyle>
            <a:lvl1pPr algn="ctr">
              <a:lnSpc>
                <a:spcPts val="2000"/>
              </a:lnSpc>
              <a:defRPr sz="1600" b="0" i="0" baseline="0">
                <a:solidFill>
                  <a:schemeClr val="bg1"/>
                </a:solidFill>
              </a:defRPr>
            </a:lvl1pPr>
          </a:lstStyle>
          <a:p>
            <a:r>
              <a:rPr lang="fi-FI" dirty="0" err="1"/>
              <a:t>Click</a:t>
            </a:r>
            <a:r>
              <a:rPr lang="fi-FI" dirty="0"/>
              <a:t> to </a:t>
            </a:r>
            <a:r>
              <a:rPr lang="fi-FI" dirty="0" err="1"/>
              <a:t>edit</a:t>
            </a:r>
            <a:r>
              <a:rPr lang="fi-FI" dirty="0"/>
              <a:t> </a:t>
            </a:r>
            <a:r>
              <a:rPr lang="fi-FI" dirty="0" err="1"/>
              <a:t>Master</a:t>
            </a:r>
            <a:r>
              <a:rPr lang="fi-FI" dirty="0"/>
              <a:t> </a:t>
            </a:r>
            <a:r>
              <a:rPr lang="fi-FI" dirty="0" err="1"/>
              <a:t>title</a:t>
            </a:r>
            <a:r>
              <a:rPr lang="fi-FI" dirty="0"/>
              <a:t> </a:t>
            </a:r>
            <a:r>
              <a:rPr lang="fi-FI" dirty="0" err="1"/>
              <a:t>style</a:t>
            </a:r>
            <a:endParaRPr lang="en-US" dirty="0"/>
          </a:p>
        </p:txBody>
      </p:sp>
    </p:spTree>
    <p:extLst>
      <p:ext uri="{BB962C8B-B14F-4D97-AF65-F5344CB8AC3E}">
        <p14:creationId xmlns:p14="http://schemas.microsoft.com/office/powerpoint/2010/main" val="423124150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629841" y="457200"/>
            <a:ext cx="2949178" cy="1600200"/>
          </a:xfrm>
        </p:spPr>
        <p:txBody>
          <a:bodyPr anchor="b"/>
          <a:lstStyle>
            <a:lvl1pPr>
              <a:defRPr sz="2400"/>
            </a:lvl1pPr>
          </a:lstStyle>
          <a:p>
            <a:r>
              <a:rPr lang="fi-FI"/>
              <a:t>Muokkaa perustyyl. napsautt.</a:t>
            </a:r>
          </a:p>
        </p:txBody>
      </p:sp>
      <p:sp>
        <p:nvSpPr>
          <p:cNvPr id="3" name="Sisällön paikkamerkki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i-FI"/>
              <a:t>Muokkaa tekstin perustyylejä napsauttamalla</a:t>
            </a:r>
          </a:p>
        </p:txBody>
      </p:sp>
      <p:sp>
        <p:nvSpPr>
          <p:cNvPr id="5" name="Päivämäärän paikkamerkki 4"/>
          <p:cNvSpPr>
            <a:spLocks noGrp="1"/>
          </p:cNvSpPr>
          <p:nvPr>
            <p:ph type="dt" sz="half" idx="10"/>
          </p:nvPr>
        </p:nvSpPr>
        <p:spPr/>
        <p:txBody>
          <a:bodyPr/>
          <a:lstStyle/>
          <a:p>
            <a:fld id="{0E99E5A0-19E1-4C64-BA76-237D90A1FB71}" type="datetimeFigureOut">
              <a:rPr lang="fi-FI" smtClean="0"/>
              <a:t>29.8.2022</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324B46EE-0D64-4DC1-80C5-6B1CCCD57238}" type="slidenum">
              <a:rPr lang="fi-FI" smtClean="0"/>
              <a:t>‹#›</a:t>
            </a:fld>
            <a:endParaRPr lang="fi-FI"/>
          </a:p>
        </p:txBody>
      </p:sp>
    </p:spTree>
    <p:extLst>
      <p:ext uri="{BB962C8B-B14F-4D97-AF65-F5344CB8AC3E}">
        <p14:creationId xmlns:p14="http://schemas.microsoft.com/office/powerpoint/2010/main" val="323578768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629841" y="457200"/>
            <a:ext cx="2949178" cy="1600200"/>
          </a:xfrm>
        </p:spPr>
        <p:txBody>
          <a:bodyPr anchor="b"/>
          <a:lstStyle>
            <a:lvl1pPr>
              <a:defRPr sz="2400"/>
            </a:lvl1pPr>
          </a:lstStyle>
          <a:p>
            <a:r>
              <a:rPr lang="fi-FI"/>
              <a:t>Muokkaa perustyyl. napsautt.</a:t>
            </a:r>
          </a:p>
        </p:txBody>
      </p:sp>
      <p:sp>
        <p:nvSpPr>
          <p:cNvPr id="3" name="Kuvan paikkamerkki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fi-FI"/>
          </a:p>
        </p:txBody>
      </p:sp>
      <p:sp>
        <p:nvSpPr>
          <p:cNvPr id="4" name="Tekstin paikkamerkki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i-FI"/>
              <a:t>Muokkaa tekstin perustyylejä napsauttamalla</a:t>
            </a:r>
          </a:p>
        </p:txBody>
      </p:sp>
      <p:sp>
        <p:nvSpPr>
          <p:cNvPr id="5" name="Päivämäärän paikkamerkki 4"/>
          <p:cNvSpPr>
            <a:spLocks noGrp="1"/>
          </p:cNvSpPr>
          <p:nvPr>
            <p:ph type="dt" sz="half" idx="10"/>
          </p:nvPr>
        </p:nvSpPr>
        <p:spPr/>
        <p:txBody>
          <a:bodyPr/>
          <a:lstStyle/>
          <a:p>
            <a:fld id="{0E99E5A0-19E1-4C64-BA76-237D90A1FB71}" type="datetimeFigureOut">
              <a:rPr lang="fi-FI" smtClean="0"/>
              <a:t>29.8.2022</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324B46EE-0D64-4DC1-80C5-6B1CCCD57238}" type="slidenum">
              <a:rPr lang="fi-FI" smtClean="0"/>
              <a:t>‹#›</a:t>
            </a:fld>
            <a:endParaRPr lang="fi-FI"/>
          </a:p>
        </p:txBody>
      </p:sp>
    </p:spTree>
    <p:extLst>
      <p:ext uri="{BB962C8B-B14F-4D97-AF65-F5344CB8AC3E}">
        <p14:creationId xmlns:p14="http://schemas.microsoft.com/office/powerpoint/2010/main" val="187927367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ystysuoran tekstin paikkamerkki 2"/>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0E99E5A0-19E1-4C64-BA76-237D90A1FB71}" type="datetimeFigureOut">
              <a:rPr lang="fi-FI" smtClean="0"/>
              <a:t>29.8.2022</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324B46EE-0D64-4DC1-80C5-6B1CCCD57238}" type="slidenum">
              <a:rPr lang="fi-FI" smtClean="0"/>
              <a:t>‹#›</a:t>
            </a:fld>
            <a:endParaRPr lang="fi-FI"/>
          </a:p>
        </p:txBody>
      </p:sp>
    </p:spTree>
    <p:extLst>
      <p:ext uri="{BB962C8B-B14F-4D97-AF65-F5344CB8AC3E}">
        <p14:creationId xmlns:p14="http://schemas.microsoft.com/office/powerpoint/2010/main" val="354217405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543675" y="365125"/>
            <a:ext cx="1971675" cy="5811838"/>
          </a:xfrm>
        </p:spPr>
        <p:txBody>
          <a:bodyPr vert="eaVert"/>
          <a:lstStyle/>
          <a:p>
            <a:r>
              <a:rPr lang="fi-FI"/>
              <a:t>Muokkaa perustyyl. napsautt.</a:t>
            </a:r>
          </a:p>
        </p:txBody>
      </p:sp>
      <p:sp>
        <p:nvSpPr>
          <p:cNvPr id="3" name="Pystysuoran tekstin paikkamerkki 2"/>
          <p:cNvSpPr>
            <a:spLocks noGrp="1"/>
          </p:cNvSpPr>
          <p:nvPr>
            <p:ph type="body" orient="vert" idx="1"/>
          </p:nvPr>
        </p:nvSpPr>
        <p:spPr>
          <a:xfrm>
            <a:off x="628650" y="365125"/>
            <a:ext cx="5800725"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0E99E5A0-19E1-4C64-BA76-237D90A1FB71}" type="datetimeFigureOut">
              <a:rPr lang="fi-FI" smtClean="0"/>
              <a:t>29.8.2022</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324B46EE-0D64-4DC1-80C5-6B1CCCD57238}" type="slidenum">
              <a:rPr lang="fi-FI" smtClean="0"/>
              <a:t>‹#›</a:t>
            </a:fld>
            <a:endParaRPr lang="fi-FI"/>
          </a:p>
        </p:txBody>
      </p:sp>
    </p:spTree>
    <p:extLst>
      <p:ext uri="{BB962C8B-B14F-4D97-AF65-F5344CB8AC3E}">
        <p14:creationId xmlns:p14="http://schemas.microsoft.com/office/powerpoint/2010/main" val="40451301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urajoki">
    <p:bg>
      <p:bgPr>
        <a:solidFill>
          <a:schemeClr val="tx1"/>
        </a:solidFill>
        <a:effectLst/>
      </p:bgPr>
    </p:bg>
    <p:spTree>
      <p:nvGrpSpPr>
        <p:cNvPr id="1" name=""/>
        <p:cNvGrpSpPr/>
        <p:nvPr/>
      </p:nvGrpSpPr>
      <p:grpSpPr>
        <a:xfrm>
          <a:off x="0" y="0"/>
          <a:ext cx="0" cy="0"/>
          <a:chOff x="0" y="0"/>
          <a:chExt cx="0" cy="0"/>
        </a:xfrm>
      </p:grpSpPr>
      <p:pic>
        <p:nvPicPr>
          <p:cNvPr id="3" name="Picture 3"/>
          <p:cNvPicPr>
            <a:picLocks noChangeAspect="1"/>
          </p:cNvPicPr>
          <p:nvPr userDrawn="1"/>
        </p:nvPicPr>
        <p:blipFill>
          <a:blip r:embed="rId2">
            <a:extLst>
              <a:ext uri="{28A0092B-C50C-407E-A947-70E740481C1C}">
                <a14:useLocalDpi xmlns:a14="http://schemas.microsoft.com/office/drawing/2010/main" val="0"/>
              </a:ext>
            </a:extLst>
          </a:blip>
          <a:srcRect t="30051" b="6973"/>
          <a:stretch>
            <a:fillRect/>
          </a:stretch>
        </p:blipFill>
        <p:spPr bwMode="auto">
          <a:xfrm>
            <a:off x="0" y="1588"/>
            <a:ext cx="9144000" cy="57578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Title 1"/>
          <p:cNvSpPr>
            <a:spLocks noGrp="1"/>
          </p:cNvSpPr>
          <p:nvPr>
            <p:ph type="title"/>
          </p:nvPr>
        </p:nvSpPr>
        <p:spPr>
          <a:xfrm>
            <a:off x="347459" y="6062717"/>
            <a:ext cx="8524715" cy="256108"/>
          </a:xfrm>
        </p:spPr>
        <p:txBody>
          <a:bodyPr wrap="none"/>
          <a:lstStyle>
            <a:lvl1pPr algn="ctr">
              <a:lnSpc>
                <a:spcPts val="2000"/>
              </a:lnSpc>
              <a:defRPr sz="1600" b="0" i="0" baseline="0">
                <a:solidFill>
                  <a:schemeClr val="bg1"/>
                </a:solidFill>
              </a:defRPr>
            </a:lvl1pPr>
          </a:lstStyle>
          <a:p>
            <a:r>
              <a:rPr lang="fi-FI"/>
              <a:t>Click to edit Master title style</a:t>
            </a:r>
            <a:endParaRPr lang="en-US"/>
          </a:p>
        </p:txBody>
      </p:sp>
      <p:pic>
        <p:nvPicPr>
          <p:cNvPr id="6" name="Picture 5" descr="TURKU_PYSTY-01.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56013" y="1548220"/>
            <a:ext cx="1919287" cy="3402629"/>
          </a:xfrm>
          <a:prstGeom prst="rect">
            <a:avLst/>
          </a:prstGeom>
        </p:spPr>
      </p:pic>
    </p:spTree>
    <p:extLst>
      <p:ext uri="{BB962C8B-B14F-4D97-AF65-F5344CB8AC3E}">
        <p14:creationId xmlns:p14="http://schemas.microsoft.com/office/powerpoint/2010/main" val="21426501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Kuvallinen_välidia">
    <p:spTree>
      <p:nvGrpSpPr>
        <p:cNvPr id="1" name=""/>
        <p:cNvGrpSpPr/>
        <p:nvPr/>
      </p:nvGrpSpPr>
      <p:grpSpPr>
        <a:xfrm>
          <a:off x="0" y="0"/>
          <a:ext cx="0" cy="0"/>
          <a:chOff x="0" y="0"/>
          <a:chExt cx="0" cy="0"/>
        </a:xfrm>
      </p:grpSpPr>
      <p:pic>
        <p:nvPicPr>
          <p:cNvPr id="8" name="Picture 7" descr="CITY_OF_TURKU_WHITE-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0214" y="5957888"/>
            <a:ext cx="1336428" cy="650875"/>
          </a:xfrm>
          <a:prstGeom prst="rect">
            <a:avLst/>
          </a:prstGeom>
        </p:spPr>
      </p:pic>
      <p:sp>
        <p:nvSpPr>
          <p:cNvPr id="4" name="Picture Placeholder 4"/>
          <p:cNvSpPr>
            <a:spLocks noGrp="1"/>
          </p:cNvSpPr>
          <p:nvPr>
            <p:ph type="pic" sz="quarter" idx="10"/>
          </p:nvPr>
        </p:nvSpPr>
        <p:spPr>
          <a:xfrm>
            <a:off x="0" y="0"/>
            <a:ext cx="9144000" cy="3420000"/>
          </a:xfrm>
          <a:blipFill rotWithShape="1">
            <a:blip r:embed="rId3"/>
            <a:srcRect/>
            <a:stretch>
              <a:fillRect t="-48344" b="-30062"/>
            </a:stretch>
          </a:blipFill>
        </p:spPr>
        <p:txBody>
          <a:bodyPr tIns="360000" bIns="0" rtlCol="0">
            <a:normAutofit/>
          </a:bodyPr>
          <a:lstStyle>
            <a:lvl1pPr marL="0" indent="0" algn="ctr">
              <a:buNone/>
              <a:defRPr sz="1600" baseline="0">
                <a:ln>
                  <a:noFill/>
                </a:ln>
                <a:solidFill>
                  <a:schemeClr val="bg1"/>
                </a:solidFill>
              </a:defRPr>
            </a:lvl1pPr>
          </a:lstStyle>
          <a:p>
            <a:pPr lvl="0"/>
            <a:r>
              <a:rPr lang="fi-FI" noProof="0"/>
              <a:t>Drag picture to placeholder or click icon to add</a:t>
            </a:r>
            <a:endParaRPr lang="en-US" noProof="0" dirty="0"/>
          </a:p>
        </p:txBody>
      </p:sp>
      <p:sp>
        <p:nvSpPr>
          <p:cNvPr id="5" name="Title 1"/>
          <p:cNvSpPr>
            <a:spLocks noGrp="1"/>
          </p:cNvSpPr>
          <p:nvPr>
            <p:ph type="ctrTitle"/>
          </p:nvPr>
        </p:nvSpPr>
        <p:spPr>
          <a:xfrm>
            <a:off x="2463403" y="4332005"/>
            <a:ext cx="6031310" cy="1225758"/>
          </a:xfrm>
        </p:spPr>
        <p:txBody>
          <a:bodyPr anchor="t">
            <a:noAutofit/>
          </a:bodyPr>
          <a:lstStyle>
            <a:lvl1pPr>
              <a:lnSpc>
                <a:spcPct val="90000"/>
              </a:lnSpc>
              <a:defRPr sz="3700">
                <a:solidFill>
                  <a:srgbClr val="000000"/>
                </a:solidFill>
              </a:defRPr>
            </a:lvl1pPr>
          </a:lstStyle>
          <a:p>
            <a:r>
              <a:rPr lang="fi-FI" dirty="0" err="1"/>
              <a:t>Click</a:t>
            </a:r>
            <a:r>
              <a:rPr lang="fi-FI" dirty="0"/>
              <a:t> to </a:t>
            </a:r>
            <a:r>
              <a:rPr lang="fi-FI" dirty="0" err="1"/>
              <a:t>edit</a:t>
            </a:r>
            <a:r>
              <a:rPr lang="fi-FI" dirty="0"/>
              <a:t> </a:t>
            </a:r>
            <a:r>
              <a:rPr lang="fi-FI" dirty="0" err="1"/>
              <a:t>Master</a:t>
            </a:r>
            <a:r>
              <a:rPr lang="fi-FI" dirty="0"/>
              <a:t> </a:t>
            </a:r>
            <a:r>
              <a:rPr lang="fi-FI" dirty="0" err="1"/>
              <a:t>title</a:t>
            </a:r>
            <a:r>
              <a:rPr lang="fi-FI" dirty="0"/>
              <a:t> </a:t>
            </a:r>
            <a:r>
              <a:rPr lang="fi-FI" dirty="0" err="1"/>
              <a:t>style</a:t>
            </a:r>
            <a:endParaRPr lang="en-US" dirty="0"/>
          </a:p>
        </p:txBody>
      </p:sp>
      <p:sp>
        <p:nvSpPr>
          <p:cNvPr id="6" name="Text Placeholder 10"/>
          <p:cNvSpPr>
            <a:spLocks noGrp="1"/>
          </p:cNvSpPr>
          <p:nvPr>
            <p:ph type="body" sz="quarter" idx="11" hasCustomPrompt="1"/>
          </p:nvPr>
        </p:nvSpPr>
        <p:spPr>
          <a:xfrm>
            <a:off x="519909" y="4332003"/>
            <a:ext cx="1773017" cy="1225759"/>
          </a:xfrm>
          <a:prstGeom prst="rect">
            <a:avLst/>
          </a:prstGeom>
        </p:spPr>
        <p:txBody>
          <a:bodyPr>
            <a:noAutofit/>
          </a:bodyPr>
          <a:lstStyle>
            <a:lvl1pPr marL="0" indent="0" algn="r">
              <a:lnSpc>
                <a:spcPts val="8500"/>
              </a:lnSpc>
              <a:spcAft>
                <a:spcPts val="0"/>
              </a:spcAft>
              <a:buNone/>
              <a:defRPr sz="8500" b="1">
                <a:solidFill>
                  <a:schemeClr val="bg1"/>
                </a:solidFill>
              </a:defRPr>
            </a:lvl1pPr>
          </a:lstStyle>
          <a:p>
            <a:pPr lvl="0"/>
            <a:r>
              <a:rPr lang="fi-FI" dirty="0"/>
              <a:t>00</a:t>
            </a:r>
          </a:p>
        </p:txBody>
      </p:sp>
    </p:spTree>
    <p:extLst>
      <p:ext uri="{BB962C8B-B14F-4D97-AF65-F5344CB8AC3E}">
        <p14:creationId xmlns:p14="http://schemas.microsoft.com/office/powerpoint/2010/main" val="10987501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sion_alku_sin_vaakakuva">
    <p:spTree>
      <p:nvGrpSpPr>
        <p:cNvPr id="1" name=""/>
        <p:cNvGrpSpPr/>
        <p:nvPr/>
      </p:nvGrpSpPr>
      <p:grpSpPr>
        <a:xfrm>
          <a:off x="0" y="0"/>
          <a:ext cx="0" cy="0"/>
          <a:chOff x="0" y="0"/>
          <a:chExt cx="0" cy="0"/>
        </a:xfrm>
      </p:grpSpPr>
      <p:sp>
        <p:nvSpPr>
          <p:cNvPr id="26" name="Text Placeholder 9"/>
          <p:cNvSpPr>
            <a:spLocks noGrp="1"/>
          </p:cNvSpPr>
          <p:nvPr>
            <p:ph type="body" sz="quarter" idx="12"/>
          </p:nvPr>
        </p:nvSpPr>
        <p:spPr>
          <a:xfrm>
            <a:off x="884911" y="4408597"/>
            <a:ext cx="7632950" cy="1941403"/>
          </a:xfrm>
          <a:noFill/>
        </p:spPr>
        <p:txBody>
          <a:bodyPr lIns="0" tIns="0" rIns="0" bIns="0">
            <a:noAutofit/>
          </a:bodyPr>
          <a:lstStyle>
            <a:lvl1pPr marL="12700" indent="0">
              <a:lnSpc>
                <a:spcPts val="2200"/>
              </a:lnSpc>
              <a:buFontTx/>
              <a:buNone/>
              <a:defRPr sz="1800" baseline="0"/>
            </a:lvl1pPr>
            <a:lvl2pPr marL="0" indent="-180000">
              <a:lnSpc>
                <a:spcPts val="2200"/>
              </a:lnSpc>
              <a:buFont typeface="Arial"/>
              <a:buChar char="•"/>
              <a:defRPr sz="1800" baseline="0"/>
            </a:lvl2pPr>
            <a:lvl3pPr marL="540000" indent="-180000">
              <a:lnSpc>
                <a:spcPts val="2200"/>
              </a:lnSpc>
              <a:buSzPct val="90000"/>
              <a:buFont typeface="Lucida Grande"/>
              <a:buChar char="-"/>
              <a:defRPr sz="1800" baseline="0"/>
            </a:lvl3pPr>
            <a:lvl4pPr>
              <a:lnSpc>
                <a:spcPts val="1900"/>
              </a:lnSpc>
              <a:defRPr sz="1600"/>
            </a:lvl4pPr>
            <a:lvl5pPr>
              <a:lnSpc>
                <a:spcPts val="1900"/>
              </a:lnSpc>
              <a:defRPr sz="1600"/>
            </a:lvl5pPr>
          </a:lstStyle>
          <a:p>
            <a:pPr lvl="0"/>
            <a:r>
              <a:rPr lang="fi-FI" dirty="0" err="1"/>
              <a:t>Click</a:t>
            </a:r>
            <a:r>
              <a:rPr lang="fi-FI" dirty="0"/>
              <a:t> to </a:t>
            </a:r>
            <a:r>
              <a:rPr lang="fi-FI" dirty="0" err="1"/>
              <a:t>edit</a:t>
            </a:r>
            <a:r>
              <a:rPr lang="fi-FI" dirty="0"/>
              <a:t> </a:t>
            </a:r>
            <a:r>
              <a:rPr lang="fi-FI" dirty="0" err="1"/>
              <a:t>Master</a:t>
            </a:r>
            <a:r>
              <a:rPr lang="fi-FI" dirty="0"/>
              <a:t> </a:t>
            </a:r>
            <a:r>
              <a:rPr lang="fi-FI" dirty="0" err="1"/>
              <a:t>text</a:t>
            </a:r>
            <a:r>
              <a:rPr lang="fi-FI" dirty="0"/>
              <a:t> </a:t>
            </a:r>
            <a:r>
              <a:rPr lang="fi-FI" dirty="0" err="1"/>
              <a:t>styles</a:t>
            </a:r>
            <a:endParaRPr lang="fi-FI" dirty="0"/>
          </a:p>
          <a:p>
            <a:pPr lvl="1"/>
            <a:r>
              <a:rPr lang="fi-FI" dirty="0"/>
              <a:t>Second </a:t>
            </a:r>
            <a:r>
              <a:rPr lang="fi-FI" dirty="0" err="1"/>
              <a:t>level</a:t>
            </a:r>
            <a:endParaRPr lang="fi-FI" dirty="0"/>
          </a:p>
          <a:p>
            <a:pPr lvl="2"/>
            <a:r>
              <a:rPr lang="fi-FI" dirty="0"/>
              <a:t>Third </a:t>
            </a:r>
            <a:r>
              <a:rPr lang="fi-FI" dirty="0" err="1"/>
              <a:t>level</a:t>
            </a:r>
            <a:endParaRPr lang="fi-FI" dirty="0"/>
          </a:p>
        </p:txBody>
      </p:sp>
      <p:sp>
        <p:nvSpPr>
          <p:cNvPr id="27" name="Title Placeholder 1"/>
          <p:cNvSpPr>
            <a:spLocks noGrp="1"/>
          </p:cNvSpPr>
          <p:nvPr>
            <p:ph type="title"/>
          </p:nvPr>
        </p:nvSpPr>
        <p:spPr>
          <a:xfrm>
            <a:off x="884911" y="3760614"/>
            <a:ext cx="7632950" cy="647983"/>
          </a:xfrm>
          <a:prstGeom prst="rect">
            <a:avLst/>
          </a:prstGeom>
        </p:spPr>
        <p:txBody>
          <a:bodyPr vert="horz" lIns="0" tIns="0" rIns="0" bIns="0" rtlCol="0" anchor="t">
            <a:noAutofit/>
          </a:bodyPr>
          <a:lstStyle/>
          <a:p>
            <a:r>
              <a:rPr lang="fi-FI" dirty="0" err="1"/>
              <a:t>Click</a:t>
            </a:r>
            <a:r>
              <a:rPr lang="fi-FI" dirty="0"/>
              <a:t> to </a:t>
            </a:r>
            <a:r>
              <a:rPr lang="fi-FI" dirty="0" err="1"/>
              <a:t>edit</a:t>
            </a:r>
            <a:r>
              <a:rPr lang="fi-FI" dirty="0"/>
              <a:t> </a:t>
            </a:r>
            <a:r>
              <a:rPr lang="fi-FI" dirty="0" err="1"/>
              <a:t>Master</a:t>
            </a:r>
            <a:r>
              <a:rPr lang="fi-FI" dirty="0"/>
              <a:t> </a:t>
            </a:r>
            <a:r>
              <a:rPr lang="fi-FI" dirty="0" err="1"/>
              <a:t>title</a:t>
            </a:r>
            <a:r>
              <a:rPr lang="fi-FI" dirty="0"/>
              <a:t> </a:t>
            </a:r>
            <a:r>
              <a:rPr lang="fi-FI" dirty="0" err="1"/>
              <a:t>style</a:t>
            </a:r>
            <a:endParaRPr lang="en-US" dirty="0"/>
          </a:p>
        </p:txBody>
      </p:sp>
      <p:sp>
        <p:nvSpPr>
          <p:cNvPr id="29" name="Picture Placeholder 4"/>
          <p:cNvSpPr>
            <a:spLocks noGrp="1"/>
          </p:cNvSpPr>
          <p:nvPr>
            <p:ph type="pic" sz="quarter" idx="10"/>
          </p:nvPr>
        </p:nvSpPr>
        <p:spPr>
          <a:xfrm>
            <a:off x="0" y="0"/>
            <a:ext cx="9144000" cy="3420000"/>
          </a:xfrm>
          <a:blipFill rotWithShape="1">
            <a:blip r:embed="rId2"/>
            <a:srcRect/>
            <a:stretch>
              <a:fillRect t="-72205" b="-4091"/>
            </a:stretch>
          </a:blipFill>
        </p:spPr>
        <p:txBody>
          <a:bodyPr tIns="360000" bIns="0" rtlCol="0">
            <a:normAutofit/>
          </a:bodyPr>
          <a:lstStyle>
            <a:lvl1pPr marL="0" indent="0" algn="ctr">
              <a:buNone/>
              <a:defRPr sz="1600" baseline="0">
                <a:ln>
                  <a:noFill/>
                </a:ln>
                <a:solidFill>
                  <a:schemeClr val="bg1"/>
                </a:solidFill>
              </a:defRPr>
            </a:lvl1pPr>
          </a:lstStyle>
          <a:p>
            <a:pPr lvl="0"/>
            <a:r>
              <a:rPr lang="fi-FI" noProof="0"/>
              <a:t>Drag picture to placeholder or click icon to add</a:t>
            </a:r>
            <a:endParaRPr lang="en-US" noProof="0" dirty="0"/>
          </a:p>
        </p:txBody>
      </p:sp>
      <p:pic>
        <p:nvPicPr>
          <p:cNvPr id="6" name="Picture 5" descr="CITY_OF_TURKU_WHITE-01.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30214" y="5957888"/>
            <a:ext cx="1336428" cy="650875"/>
          </a:xfrm>
          <a:prstGeom prst="rect">
            <a:avLst/>
          </a:prstGeom>
        </p:spPr>
      </p:pic>
    </p:spTree>
    <p:extLst>
      <p:ext uri="{BB962C8B-B14F-4D97-AF65-F5344CB8AC3E}">
        <p14:creationId xmlns:p14="http://schemas.microsoft.com/office/powerpoint/2010/main" val="25651526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sion_alku_valk_vaakakuva">
    <p:bg>
      <p:bgPr>
        <a:solidFill>
          <a:schemeClr val="bg1"/>
        </a:solidFill>
        <a:effectLst/>
      </p:bgPr>
    </p:bg>
    <p:spTree>
      <p:nvGrpSpPr>
        <p:cNvPr id="1" name=""/>
        <p:cNvGrpSpPr/>
        <p:nvPr/>
      </p:nvGrpSpPr>
      <p:grpSpPr>
        <a:xfrm>
          <a:off x="0" y="0"/>
          <a:ext cx="0" cy="0"/>
          <a:chOff x="0" y="0"/>
          <a:chExt cx="0" cy="0"/>
        </a:xfrm>
      </p:grpSpPr>
      <p:sp>
        <p:nvSpPr>
          <p:cNvPr id="7" name="Picture Placeholder 4"/>
          <p:cNvSpPr>
            <a:spLocks noGrp="1"/>
          </p:cNvSpPr>
          <p:nvPr>
            <p:ph type="pic" sz="quarter" idx="10" hasCustomPrompt="1"/>
          </p:nvPr>
        </p:nvSpPr>
        <p:spPr>
          <a:xfrm>
            <a:off x="0" y="0"/>
            <a:ext cx="9144000" cy="3420000"/>
          </a:xfrm>
          <a:blipFill rotWithShape="1">
            <a:blip r:embed="rId2"/>
            <a:stretch>
              <a:fillRect/>
            </a:stretch>
          </a:blipFill>
        </p:spPr>
        <p:txBody>
          <a:bodyPr tIns="360000" bIns="0">
            <a:normAutofit/>
          </a:bodyPr>
          <a:lstStyle>
            <a:lvl1pPr marL="0" indent="0" algn="ctr">
              <a:buNone/>
              <a:defRPr sz="1600" baseline="0">
                <a:ln>
                  <a:noFill/>
                </a:ln>
                <a:solidFill>
                  <a:schemeClr val="bg1"/>
                </a:solidFill>
              </a:defRPr>
            </a:lvl1pPr>
          </a:lstStyle>
          <a:p>
            <a:r>
              <a:rPr lang="en-US"/>
              <a:t>Klikkaa kuvan keskellä olevaa ikonia vaihtaaksesi kuvan. </a:t>
            </a:r>
            <a:br>
              <a:rPr lang="en-US"/>
            </a:br>
            <a:r>
              <a:rPr lang="en-US"/>
              <a:t>Kuvakoko 25,4 x 9,5 cm</a:t>
            </a:r>
          </a:p>
        </p:txBody>
      </p:sp>
      <p:sp>
        <p:nvSpPr>
          <p:cNvPr id="11" name="Text Placeholder 9"/>
          <p:cNvSpPr>
            <a:spLocks noGrp="1"/>
          </p:cNvSpPr>
          <p:nvPr>
            <p:ph type="body" sz="quarter" idx="12"/>
          </p:nvPr>
        </p:nvSpPr>
        <p:spPr>
          <a:xfrm>
            <a:off x="884911" y="4408597"/>
            <a:ext cx="7632950" cy="1941403"/>
          </a:xfrm>
          <a:noFill/>
        </p:spPr>
        <p:txBody>
          <a:bodyPr lIns="0" tIns="0" rIns="0" bIns="0">
            <a:noAutofit/>
          </a:bodyPr>
          <a:lstStyle>
            <a:lvl1pPr marL="12700" indent="0">
              <a:lnSpc>
                <a:spcPts val="2200"/>
              </a:lnSpc>
              <a:buFontTx/>
              <a:buNone/>
              <a:defRPr sz="1800" baseline="0"/>
            </a:lvl1pPr>
            <a:lvl2pPr marL="0" indent="-180000">
              <a:lnSpc>
                <a:spcPts val="2200"/>
              </a:lnSpc>
              <a:buFont typeface="Arial"/>
              <a:buChar char="•"/>
              <a:defRPr sz="1800" baseline="0"/>
            </a:lvl2pPr>
            <a:lvl3pPr marL="540000" indent="-180000">
              <a:lnSpc>
                <a:spcPts val="2200"/>
              </a:lnSpc>
              <a:buSzPct val="90000"/>
              <a:buFont typeface="Lucida Grande"/>
              <a:buChar char="-"/>
              <a:defRPr sz="1800" baseline="0"/>
            </a:lvl3pPr>
            <a:lvl4pPr>
              <a:lnSpc>
                <a:spcPts val="1900"/>
              </a:lnSpc>
              <a:defRPr sz="1600"/>
            </a:lvl4pPr>
            <a:lvl5pPr>
              <a:lnSpc>
                <a:spcPts val="1900"/>
              </a:lnSpc>
              <a:defRPr sz="1600"/>
            </a:lvl5pPr>
          </a:lstStyle>
          <a:p>
            <a:pPr lvl="0"/>
            <a:r>
              <a:rPr lang="fi-FI" dirty="0" err="1"/>
              <a:t>Click</a:t>
            </a:r>
            <a:r>
              <a:rPr lang="fi-FI" dirty="0"/>
              <a:t> to </a:t>
            </a:r>
            <a:r>
              <a:rPr lang="fi-FI" dirty="0" err="1"/>
              <a:t>edit</a:t>
            </a:r>
            <a:r>
              <a:rPr lang="fi-FI" dirty="0"/>
              <a:t> </a:t>
            </a:r>
            <a:r>
              <a:rPr lang="fi-FI" dirty="0" err="1"/>
              <a:t>Master</a:t>
            </a:r>
            <a:r>
              <a:rPr lang="fi-FI" dirty="0"/>
              <a:t> </a:t>
            </a:r>
            <a:r>
              <a:rPr lang="fi-FI" dirty="0" err="1"/>
              <a:t>text</a:t>
            </a:r>
            <a:r>
              <a:rPr lang="fi-FI" dirty="0"/>
              <a:t> </a:t>
            </a:r>
            <a:r>
              <a:rPr lang="fi-FI" dirty="0" err="1"/>
              <a:t>styles</a:t>
            </a:r>
            <a:endParaRPr lang="fi-FI" dirty="0"/>
          </a:p>
          <a:p>
            <a:pPr lvl="1"/>
            <a:r>
              <a:rPr lang="fi-FI" dirty="0"/>
              <a:t>Second </a:t>
            </a:r>
            <a:r>
              <a:rPr lang="fi-FI" dirty="0" err="1"/>
              <a:t>level</a:t>
            </a:r>
            <a:endParaRPr lang="fi-FI" dirty="0"/>
          </a:p>
          <a:p>
            <a:pPr lvl="2"/>
            <a:r>
              <a:rPr lang="fi-FI" dirty="0"/>
              <a:t>Third </a:t>
            </a:r>
            <a:r>
              <a:rPr lang="fi-FI" dirty="0" err="1"/>
              <a:t>level</a:t>
            </a:r>
            <a:endParaRPr lang="fi-FI" dirty="0"/>
          </a:p>
        </p:txBody>
      </p:sp>
      <p:sp>
        <p:nvSpPr>
          <p:cNvPr id="12" name="Title Placeholder 1"/>
          <p:cNvSpPr>
            <a:spLocks noGrp="1"/>
          </p:cNvSpPr>
          <p:nvPr>
            <p:ph type="title"/>
          </p:nvPr>
        </p:nvSpPr>
        <p:spPr>
          <a:xfrm>
            <a:off x="884911" y="3760614"/>
            <a:ext cx="7632950" cy="647983"/>
          </a:xfrm>
          <a:prstGeom prst="rect">
            <a:avLst/>
          </a:prstGeom>
        </p:spPr>
        <p:txBody>
          <a:bodyPr vert="horz" lIns="0" tIns="0" rIns="0" bIns="0" rtlCol="0" anchor="t">
            <a:noAutofit/>
          </a:bodyPr>
          <a:lstStyle>
            <a:lvl1pPr>
              <a:defRPr>
                <a:solidFill>
                  <a:srgbClr val="000000"/>
                </a:solidFill>
              </a:defRPr>
            </a:lvl1pPr>
          </a:lstStyle>
          <a:p>
            <a:r>
              <a:rPr lang="fi-FI" dirty="0" err="1"/>
              <a:t>Click</a:t>
            </a:r>
            <a:r>
              <a:rPr lang="fi-FI" dirty="0"/>
              <a:t> to </a:t>
            </a:r>
            <a:r>
              <a:rPr lang="fi-FI" dirty="0" err="1"/>
              <a:t>edit</a:t>
            </a:r>
            <a:r>
              <a:rPr lang="fi-FI" dirty="0"/>
              <a:t> </a:t>
            </a:r>
            <a:r>
              <a:rPr lang="fi-FI" dirty="0" err="1"/>
              <a:t>Master</a:t>
            </a:r>
            <a:r>
              <a:rPr lang="fi-FI" dirty="0"/>
              <a:t> </a:t>
            </a:r>
            <a:r>
              <a:rPr lang="fi-FI" dirty="0" err="1"/>
              <a:t>title</a:t>
            </a:r>
            <a:r>
              <a:rPr lang="fi-FI" dirty="0"/>
              <a:t> </a:t>
            </a:r>
            <a:r>
              <a:rPr lang="fi-FI" dirty="0" err="1"/>
              <a:t>style</a:t>
            </a:r>
            <a:endParaRPr lang="en-US" dirty="0"/>
          </a:p>
        </p:txBody>
      </p:sp>
      <p:pic>
        <p:nvPicPr>
          <p:cNvPr id="8" name="Picture 7" descr="CITY_OF_TURKU_BLACK-01.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9906" y="5959413"/>
            <a:ext cx="1321113" cy="643416"/>
          </a:xfrm>
          <a:prstGeom prst="rect">
            <a:avLst/>
          </a:prstGeom>
        </p:spPr>
      </p:pic>
    </p:spTree>
    <p:extLst>
      <p:ext uri="{BB962C8B-B14F-4D97-AF65-F5344CB8AC3E}">
        <p14:creationId xmlns:p14="http://schemas.microsoft.com/office/powerpoint/2010/main" val="28024902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sion_alku_orans_pystykuva">
    <p:bg>
      <p:bgPr>
        <a:solidFill>
          <a:srgbClr val="F26522"/>
        </a:solidFill>
        <a:effectLst/>
      </p:bgPr>
    </p:bg>
    <p:spTree>
      <p:nvGrpSpPr>
        <p:cNvPr id="1" name=""/>
        <p:cNvGrpSpPr/>
        <p:nvPr/>
      </p:nvGrpSpPr>
      <p:grpSpPr>
        <a:xfrm>
          <a:off x="0" y="0"/>
          <a:ext cx="0" cy="0"/>
          <a:chOff x="0" y="0"/>
          <a:chExt cx="0" cy="0"/>
        </a:xfrm>
      </p:grpSpPr>
      <p:sp>
        <p:nvSpPr>
          <p:cNvPr id="8" name="Text Placeholder 9"/>
          <p:cNvSpPr>
            <a:spLocks noGrp="1"/>
          </p:cNvSpPr>
          <p:nvPr>
            <p:ph type="body" sz="quarter" idx="12"/>
          </p:nvPr>
        </p:nvSpPr>
        <p:spPr>
          <a:xfrm>
            <a:off x="667197" y="3746208"/>
            <a:ext cx="3511708" cy="1942281"/>
          </a:xfrm>
          <a:noFill/>
        </p:spPr>
        <p:txBody>
          <a:bodyPr lIns="0" tIns="0" rIns="0" bIns="0">
            <a:noAutofit/>
          </a:bodyPr>
          <a:lstStyle>
            <a:lvl1pPr marL="12700" indent="0">
              <a:lnSpc>
                <a:spcPts val="2200"/>
              </a:lnSpc>
              <a:buFontTx/>
              <a:buNone/>
              <a:defRPr sz="1800" baseline="0"/>
            </a:lvl1pPr>
            <a:lvl2pPr marL="0" indent="-180000">
              <a:lnSpc>
                <a:spcPts val="2200"/>
              </a:lnSpc>
              <a:buFont typeface="Arial"/>
              <a:buChar char="•"/>
              <a:defRPr sz="1800" baseline="0"/>
            </a:lvl2pPr>
            <a:lvl3pPr marL="360000" indent="-180000">
              <a:lnSpc>
                <a:spcPts val="2200"/>
              </a:lnSpc>
              <a:buSzPct val="90000"/>
              <a:buFont typeface="Lucida Grande"/>
              <a:buChar char="-"/>
              <a:defRPr sz="1800" baseline="0"/>
            </a:lvl3pPr>
            <a:lvl4pPr>
              <a:lnSpc>
                <a:spcPts val="1900"/>
              </a:lnSpc>
              <a:defRPr sz="1600"/>
            </a:lvl4pPr>
            <a:lvl5pPr>
              <a:lnSpc>
                <a:spcPts val="1900"/>
              </a:lnSpc>
              <a:defRPr sz="1600"/>
            </a:lvl5pPr>
          </a:lstStyle>
          <a:p>
            <a:pPr lvl="0"/>
            <a:r>
              <a:rPr lang="fi-FI"/>
              <a:t>Click to edit Master text styles</a:t>
            </a:r>
          </a:p>
          <a:p>
            <a:pPr lvl="1"/>
            <a:r>
              <a:rPr lang="fi-FI"/>
              <a:t>Second level</a:t>
            </a:r>
          </a:p>
        </p:txBody>
      </p:sp>
      <p:sp>
        <p:nvSpPr>
          <p:cNvPr id="9" name="Title Placeholder 1"/>
          <p:cNvSpPr>
            <a:spLocks noGrp="1"/>
          </p:cNvSpPr>
          <p:nvPr>
            <p:ph type="title"/>
          </p:nvPr>
        </p:nvSpPr>
        <p:spPr>
          <a:xfrm>
            <a:off x="667197" y="1835143"/>
            <a:ext cx="3511708" cy="1700387"/>
          </a:xfrm>
          <a:prstGeom prst="rect">
            <a:avLst/>
          </a:prstGeom>
        </p:spPr>
        <p:txBody>
          <a:bodyPr vert="horz" lIns="0" tIns="0" rIns="0" bIns="0" rtlCol="0" anchor="b">
            <a:noAutofit/>
          </a:bodyPr>
          <a:lstStyle/>
          <a:p>
            <a:r>
              <a:rPr lang="fi-FI" dirty="0" err="1"/>
              <a:t>Click</a:t>
            </a:r>
            <a:r>
              <a:rPr lang="fi-FI" dirty="0"/>
              <a:t> to </a:t>
            </a:r>
            <a:r>
              <a:rPr lang="fi-FI" dirty="0" err="1"/>
              <a:t>edit</a:t>
            </a:r>
            <a:r>
              <a:rPr lang="fi-FI" dirty="0"/>
              <a:t> </a:t>
            </a:r>
            <a:r>
              <a:rPr lang="fi-FI" dirty="0" err="1"/>
              <a:t>Master</a:t>
            </a:r>
            <a:r>
              <a:rPr lang="fi-FI" dirty="0"/>
              <a:t> </a:t>
            </a:r>
            <a:r>
              <a:rPr lang="fi-FI" dirty="0" err="1"/>
              <a:t>title</a:t>
            </a:r>
            <a:r>
              <a:rPr lang="fi-FI" dirty="0"/>
              <a:t> </a:t>
            </a:r>
            <a:r>
              <a:rPr lang="fi-FI" dirty="0" err="1"/>
              <a:t>style</a:t>
            </a:r>
            <a:endParaRPr lang="en-US" dirty="0"/>
          </a:p>
        </p:txBody>
      </p:sp>
      <p:sp>
        <p:nvSpPr>
          <p:cNvPr id="10" name="Picture Placeholder 4"/>
          <p:cNvSpPr>
            <a:spLocks noGrp="1"/>
          </p:cNvSpPr>
          <p:nvPr>
            <p:ph type="pic" sz="quarter" idx="10" hasCustomPrompt="1"/>
          </p:nvPr>
        </p:nvSpPr>
        <p:spPr>
          <a:xfrm>
            <a:off x="4570413" y="0"/>
            <a:ext cx="4573587" cy="6858000"/>
          </a:xfrm>
          <a:blipFill rotWithShape="1">
            <a:blip r:embed="rId2"/>
            <a:stretch>
              <a:fillRect/>
            </a:stretch>
          </a:blipFill>
        </p:spPr>
        <p:txBody>
          <a:bodyPr tIns="360000" bIns="0">
            <a:normAutofit/>
          </a:bodyPr>
          <a:lstStyle>
            <a:lvl1pPr marL="0" indent="0" algn="ctr">
              <a:buNone/>
              <a:defRPr sz="1600" baseline="0">
                <a:ln>
                  <a:noFill/>
                </a:ln>
                <a:solidFill>
                  <a:schemeClr val="bg1"/>
                </a:solidFill>
              </a:defRPr>
            </a:lvl1pPr>
          </a:lstStyle>
          <a:p>
            <a:r>
              <a:rPr lang="en-US"/>
              <a:t>Klikkaa kuvan keskellä olevaa ikonia vaihtaaksesi kuvan. </a:t>
            </a:r>
            <a:br>
              <a:rPr lang="en-US"/>
            </a:br>
            <a:r>
              <a:rPr lang="en-US"/>
              <a:t>Kuvakoko 12,7 x 19,05 cm</a:t>
            </a:r>
          </a:p>
        </p:txBody>
      </p:sp>
      <p:pic>
        <p:nvPicPr>
          <p:cNvPr id="6" name="Picture 5" descr="CITY_OF_TURKU_WHITE-01.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30214" y="5957888"/>
            <a:ext cx="1336428" cy="650875"/>
          </a:xfrm>
          <a:prstGeom prst="rect">
            <a:avLst/>
          </a:prstGeom>
        </p:spPr>
      </p:pic>
    </p:spTree>
    <p:extLst>
      <p:ext uri="{BB962C8B-B14F-4D97-AF65-F5344CB8AC3E}">
        <p14:creationId xmlns:p14="http://schemas.microsoft.com/office/powerpoint/2010/main" val="251572466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 Id="rId9" Type="http://schemas.openxmlformats.org/officeDocument/2006/relationships/image" Target="../media/image5.pn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theme" Target="../theme/theme4.xml"/><Relationship Id="rId5" Type="http://schemas.openxmlformats.org/officeDocument/2006/relationships/slideLayout" Target="../slideLayouts/slideLayout25.xml"/><Relationship Id="rId4" Type="http://schemas.openxmlformats.org/officeDocument/2006/relationships/slideLayout" Target="../slideLayouts/slideLayout24.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28.xml"/><Relationship Id="rId7" Type="http://schemas.openxmlformats.org/officeDocument/2006/relationships/slideLayout" Target="../slideLayouts/slideLayout3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5" Type="http://schemas.openxmlformats.org/officeDocument/2006/relationships/slideLayout" Target="../slideLayouts/slideLayout30.xml"/><Relationship Id="rId4" Type="http://schemas.openxmlformats.org/officeDocument/2006/relationships/slideLayout" Target="../slideLayouts/slideLayout29.xml"/><Relationship Id="rId9" Type="http://schemas.openxmlformats.org/officeDocument/2006/relationships/image" Target="../media/image18.emf"/></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6.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descr="CITY_OF_TURKU_BLACK-01.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29906" y="5959413"/>
            <a:ext cx="1321113" cy="643416"/>
          </a:xfrm>
          <a:prstGeom prst="rect">
            <a:avLst/>
          </a:prstGeom>
        </p:spPr>
      </p:pic>
      <p:sp>
        <p:nvSpPr>
          <p:cNvPr id="3" name="Text Placeholder 2"/>
          <p:cNvSpPr>
            <a:spLocks noGrp="1"/>
          </p:cNvSpPr>
          <p:nvPr>
            <p:ph type="body" idx="1"/>
          </p:nvPr>
        </p:nvSpPr>
        <p:spPr>
          <a:xfrm>
            <a:off x="1563688" y="1839184"/>
            <a:ext cx="6733382" cy="4055790"/>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2" name="Title Placeholder 1"/>
          <p:cNvSpPr>
            <a:spLocks noGrp="1"/>
          </p:cNvSpPr>
          <p:nvPr>
            <p:ph type="title"/>
          </p:nvPr>
        </p:nvSpPr>
        <p:spPr>
          <a:xfrm>
            <a:off x="884910" y="515211"/>
            <a:ext cx="7412159" cy="988756"/>
          </a:xfrm>
          <a:prstGeom prst="rect">
            <a:avLst/>
          </a:prstGeom>
        </p:spPr>
        <p:txBody>
          <a:bodyPr vert="horz" wrap="square" lIns="0" tIns="0" rIns="0" bIns="0" rtlCol="0" anchor="b">
            <a:noAutofit/>
          </a:bodyPr>
          <a:lstStyle/>
          <a:p>
            <a:r>
              <a:rPr lang="fi-FI"/>
              <a:t>Muokkaa perustyyl. napsautt.</a:t>
            </a:r>
            <a:endParaRPr lang="en-US" dirty="0"/>
          </a:p>
        </p:txBody>
      </p:sp>
    </p:spTree>
    <p:extLst>
      <p:ext uri="{BB962C8B-B14F-4D97-AF65-F5344CB8AC3E}">
        <p14:creationId xmlns:p14="http://schemas.microsoft.com/office/powerpoint/2010/main" val="1340392370"/>
      </p:ext>
    </p:extLst>
  </p:cSld>
  <p:clrMap bg1="lt1" tx1="dk1" bg2="lt2" tx2="dk2" accent1="accent1" accent2="accent2" accent3="accent3" accent4="accent4" accent5="accent5" accent6="accent6" hlink="hlink" folHlink="folHlink"/>
  <p:sldLayoutIdLst>
    <p:sldLayoutId id="2147483687" r:id="rId1"/>
    <p:sldLayoutId id="2147483688" r:id="rId2"/>
  </p:sldLayoutIdLst>
  <p:txStyles>
    <p:titleStyle>
      <a:lvl1pPr algn="l" defTabSz="457200" rtl="0" eaLnBrk="1" latinLnBrk="0" hangingPunct="1">
        <a:lnSpc>
          <a:spcPts val="3300"/>
        </a:lnSpc>
        <a:spcBef>
          <a:spcPct val="0"/>
        </a:spcBef>
        <a:buNone/>
        <a:defRPr sz="3200" b="1" kern="1200">
          <a:solidFill>
            <a:schemeClr val="tx1"/>
          </a:solidFill>
          <a:latin typeface="Arial"/>
          <a:ea typeface="+mj-ea"/>
          <a:cs typeface="Arial"/>
        </a:defRPr>
      </a:lvl1pPr>
    </p:titleStyle>
    <p:bodyStyle>
      <a:lvl1pPr marL="177800" indent="-177800" algn="l" defTabSz="457200" rtl="0" eaLnBrk="1" latinLnBrk="0" hangingPunct="1">
        <a:lnSpc>
          <a:spcPts val="2100"/>
        </a:lnSpc>
        <a:spcBef>
          <a:spcPts val="0"/>
        </a:spcBef>
        <a:spcAft>
          <a:spcPts val="1200"/>
        </a:spcAft>
        <a:buFont typeface="Arial"/>
        <a:buChar char="•"/>
        <a:defRPr sz="1800" kern="1200">
          <a:solidFill>
            <a:schemeClr val="tx1"/>
          </a:solidFill>
          <a:latin typeface="Arial"/>
          <a:ea typeface="+mn-ea"/>
          <a:cs typeface="Arial"/>
        </a:defRPr>
      </a:lvl1pPr>
      <a:lvl2pPr marL="576000" indent="-180000" algn="l" defTabSz="457200" rtl="0" eaLnBrk="1" latinLnBrk="0" hangingPunct="1">
        <a:lnSpc>
          <a:spcPts val="2100"/>
        </a:lnSpc>
        <a:spcBef>
          <a:spcPts val="0"/>
        </a:spcBef>
        <a:spcAft>
          <a:spcPts val="1200"/>
        </a:spcAft>
        <a:buFont typeface="Lucida Grande"/>
        <a:buChar char="–"/>
        <a:defRPr sz="1800" kern="1200">
          <a:solidFill>
            <a:schemeClr val="tx1"/>
          </a:solidFill>
          <a:latin typeface="Arial"/>
          <a:ea typeface="+mn-ea"/>
          <a:cs typeface="Arial"/>
        </a:defRPr>
      </a:lvl2pPr>
      <a:lvl3pPr marL="936000" indent="-180000" algn="l" defTabSz="457200" rtl="0" eaLnBrk="1" latinLnBrk="0" hangingPunct="1">
        <a:lnSpc>
          <a:spcPts val="2100"/>
        </a:lnSpc>
        <a:spcBef>
          <a:spcPts val="0"/>
        </a:spcBef>
        <a:spcAft>
          <a:spcPts val="1200"/>
        </a:spcAft>
        <a:buSzPct val="60000"/>
        <a:buFont typeface="Courier New"/>
        <a:buChar char="o"/>
        <a:defRPr sz="1800" kern="1200">
          <a:solidFill>
            <a:schemeClr val="tx1"/>
          </a:solidFill>
          <a:latin typeface="Arial"/>
          <a:ea typeface="+mn-ea"/>
          <a:cs typeface="Arial"/>
        </a:defRPr>
      </a:lvl3pPr>
      <a:lvl4pPr marL="1296000" indent="-180000" algn="l" defTabSz="457200" rtl="0" eaLnBrk="1" latinLnBrk="0" hangingPunct="1">
        <a:lnSpc>
          <a:spcPts val="2100"/>
        </a:lnSpc>
        <a:spcBef>
          <a:spcPts val="0"/>
        </a:spcBef>
        <a:spcAft>
          <a:spcPts val="1200"/>
        </a:spcAft>
        <a:buSzPct val="100000"/>
        <a:buFont typeface="Lucida Grande"/>
        <a:buChar char="–"/>
        <a:defRPr sz="1800" kern="1200">
          <a:solidFill>
            <a:schemeClr val="tx1"/>
          </a:solidFill>
          <a:latin typeface="Arial"/>
          <a:ea typeface="+mn-ea"/>
          <a:cs typeface="Arial"/>
        </a:defRPr>
      </a:lvl4pPr>
      <a:lvl5pPr marL="1656000" indent="-180000" algn="l" defTabSz="457200" rtl="0" eaLnBrk="1" latinLnBrk="0" hangingPunct="1">
        <a:lnSpc>
          <a:spcPts val="2100"/>
        </a:lnSpc>
        <a:spcBef>
          <a:spcPts val="0"/>
        </a:spcBef>
        <a:spcAft>
          <a:spcPts val="1200"/>
        </a:spcAft>
        <a:buFont typeface="Lucida Grande"/>
        <a:buChar char="-"/>
        <a:defRPr sz="18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050" name="Text Placeholder 2"/>
          <p:cNvSpPr>
            <a:spLocks noGrp="1"/>
          </p:cNvSpPr>
          <p:nvPr>
            <p:ph type="body" idx="1"/>
          </p:nvPr>
        </p:nvSpPr>
        <p:spPr bwMode="auto">
          <a:xfrm>
            <a:off x="1563688" y="1839913"/>
            <a:ext cx="6734175" cy="4054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endParaRPr lang="en-US"/>
          </a:p>
        </p:txBody>
      </p:sp>
      <p:sp>
        <p:nvSpPr>
          <p:cNvPr id="2051" name="Title Placeholder 1"/>
          <p:cNvSpPr>
            <a:spLocks noGrp="1"/>
          </p:cNvSpPr>
          <p:nvPr>
            <p:ph type="title"/>
          </p:nvPr>
        </p:nvSpPr>
        <p:spPr bwMode="auto">
          <a:xfrm>
            <a:off x="884238" y="515938"/>
            <a:ext cx="7413625" cy="987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b" anchorCtr="0" compatLnSpc="1">
            <a:prstTxWarp prst="textNoShape">
              <a:avLst/>
            </a:prstTxWarp>
          </a:bodyPr>
          <a:lstStyle/>
          <a:p>
            <a:pPr lvl="0"/>
            <a:r>
              <a:rPr lang="fi-FI"/>
              <a:t>Click to edit Master title style</a:t>
            </a:r>
            <a:endParaRPr lang="en-US"/>
          </a:p>
        </p:txBody>
      </p:sp>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3" r:id="rId6"/>
    <p:sldLayoutId id="2147483671" r:id="rId7"/>
    <p:sldLayoutId id="2147483672" r:id="rId8"/>
    <p:sldLayoutId id="2147483674" r:id="rId9"/>
    <p:sldLayoutId id="2147483665" r:id="rId10"/>
    <p:sldLayoutId id="2147483675" r:id="rId11"/>
  </p:sldLayoutIdLst>
  <p:txStyles>
    <p:titleStyle>
      <a:lvl1pPr algn="l" defTabSz="457200" rtl="0" fontAlgn="base">
        <a:spcBef>
          <a:spcPct val="0"/>
        </a:spcBef>
        <a:spcAft>
          <a:spcPct val="0"/>
        </a:spcAft>
        <a:defRPr sz="3200" b="1" kern="1200">
          <a:solidFill>
            <a:schemeClr val="bg1"/>
          </a:solidFill>
          <a:latin typeface="Arial"/>
          <a:ea typeface="ヒラギノ角ゴ Pro W3" charset="0"/>
          <a:cs typeface="Arial"/>
        </a:defRPr>
      </a:lvl1pPr>
      <a:lvl2pPr algn="l" defTabSz="457200" rtl="0" fontAlgn="base">
        <a:spcBef>
          <a:spcPct val="0"/>
        </a:spcBef>
        <a:spcAft>
          <a:spcPct val="0"/>
        </a:spcAft>
        <a:defRPr sz="3200" b="1">
          <a:solidFill>
            <a:schemeClr val="bg1"/>
          </a:solidFill>
          <a:latin typeface="Arial" charset="0"/>
          <a:ea typeface="ヒラギノ角ゴ Pro W3" charset="0"/>
        </a:defRPr>
      </a:lvl2pPr>
      <a:lvl3pPr algn="l" defTabSz="457200" rtl="0" fontAlgn="base">
        <a:spcBef>
          <a:spcPct val="0"/>
        </a:spcBef>
        <a:spcAft>
          <a:spcPct val="0"/>
        </a:spcAft>
        <a:defRPr sz="3200" b="1">
          <a:solidFill>
            <a:schemeClr val="bg1"/>
          </a:solidFill>
          <a:latin typeface="Arial" charset="0"/>
          <a:ea typeface="ヒラギノ角ゴ Pro W3" charset="0"/>
        </a:defRPr>
      </a:lvl3pPr>
      <a:lvl4pPr algn="l" defTabSz="457200" rtl="0" fontAlgn="base">
        <a:spcBef>
          <a:spcPct val="0"/>
        </a:spcBef>
        <a:spcAft>
          <a:spcPct val="0"/>
        </a:spcAft>
        <a:defRPr sz="3200" b="1">
          <a:solidFill>
            <a:schemeClr val="bg1"/>
          </a:solidFill>
          <a:latin typeface="Arial" charset="0"/>
          <a:ea typeface="ヒラギノ角ゴ Pro W3" charset="0"/>
        </a:defRPr>
      </a:lvl4pPr>
      <a:lvl5pPr algn="l" defTabSz="457200" rtl="0" fontAlgn="base">
        <a:spcBef>
          <a:spcPct val="0"/>
        </a:spcBef>
        <a:spcAft>
          <a:spcPct val="0"/>
        </a:spcAft>
        <a:defRPr sz="3200" b="1">
          <a:solidFill>
            <a:schemeClr val="bg1"/>
          </a:solidFill>
          <a:latin typeface="Arial" charset="0"/>
          <a:ea typeface="ヒラギノ角ゴ Pro W3" charset="0"/>
        </a:defRPr>
      </a:lvl5pPr>
      <a:lvl6pPr marL="457200" algn="l" defTabSz="457200" rtl="0" fontAlgn="base">
        <a:spcBef>
          <a:spcPct val="0"/>
        </a:spcBef>
        <a:spcAft>
          <a:spcPct val="0"/>
        </a:spcAft>
        <a:defRPr sz="3200" b="1">
          <a:solidFill>
            <a:schemeClr val="bg1"/>
          </a:solidFill>
          <a:latin typeface="Arial" charset="0"/>
          <a:ea typeface="ヒラギノ角ゴ Pro W3" charset="0"/>
        </a:defRPr>
      </a:lvl6pPr>
      <a:lvl7pPr marL="914400" algn="l" defTabSz="457200" rtl="0" fontAlgn="base">
        <a:spcBef>
          <a:spcPct val="0"/>
        </a:spcBef>
        <a:spcAft>
          <a:spcPct val="0"/>
        </a:spcAft>
        <a:defRPr sz="3200" b="1">
          <a:solidFill>
            <a:schemeClr val="bg1"/>
          </a:solidFill>
          <a:latin typeface="Arial" charset="0"/>
          <a:ea typeface="ヒラギノ角ゴ Pro W3" charset="0"/>
        </a:defRPr>
      </a:lvl7pPr>
      <a:lvl8pPr marL="1371600" algn="l" defTabSz="457200" rtl="0" fontAlgn="base">
        <a:spcBef>
          <a:spcPct val="0"/>
        </a:spcBef>
        <a:spcAft>
          <a:spcPct val="0"/>
        </a:spcAft>
        <a:defRPr sz="3200" b="1">
          <a:solidFill>
            <a:schemeClr val="bg1"/>
          </a:solidFill>
          <a:latin typeface="Arial" charset="0"/>
          <a:ea typeface="ヒラギノ角ゴ Pro W3" charset="0"/>
        </a:defRPr>
      </a:lvl8pPr>
      <a:lvl9pPr marL="1828800" algn="l" defTabSz="457200" rtl="0" fontAlgn="base">
        <a:spcBef>
          <a:spcPct val="0"/>
        </a:spcBef>
        <a:spcAft>
          <a:spcPct val="0"/>
        </a:spcAft>
        <a:defRPr sz="3200" b="1">
          <a:solidFill>
            <a:schemeClr val="bg1"/>
          </a:solidFill>
          <a:latin typeface="Arial" charset="0"/>
          <a:ea typeface="ヒラギノ角ゴ Pro W3" charset="0"/>
        </a:defRPr>
      </a:lvl9pPr>
    </p:titleStyle>
    <p:bodyStyle>
      <a:lvl1pPr marL="179388" indent="-179388" algn="l" defTabSz="457200" rtl="0" fontAlgn="base">
        <a:lnSpc>
          <a:spcPts val="2100"/>
        </a:lnSpc>
        <a:spcBef>
          <a:spcPct val="0"/>
        </a:spcBef>
        <a:spcAft>
          <a:spcPts val="1200"/>
        </a:spcAft>
        <a:buFont typeface="Arial" charset="0"/>
        <a:buChar char="•"/>
        <a:defRPr kern="1200">
          <a:solidFill>
            <a:schemeClr val="tx1"/>
          </a:solidFill>
          <a:latin typeface="Arial"/>
          <a:ea typeface="ヒラギノ角ゴ Pro W3" charset="0"/>
          <a:cs typeface="Arial"/>
        </a:defRPr>
      </a:lvl1pPr>
      <a:lvl2pPr marL="574675" indent="-179388" algn="l" defTabSz="457200" rtl="0" fontAlgn="base">
        <a:lnSpc>
          <a:spcPts val="2100"/>
        </a:lnSpc>
        <a:spcBef>
          <a:spcPct val="0"/>
        </a:spcBef>
        <a:spcAft>
          <a:spcPts val="1200"/>
        </a:spcAft>
        <a:buFont typeface="Arial" charset="0"/>
        <a:buChar char="–"/>
        <a:defRPr kern="1200">
          <a:solidFill>
            <a:schemeClr val="tx1"/>
          </a:solidFill>
          <a:latin typeface="Arial"/>
          <a:ea typeface="ヒラギノ角ゴ Pro W3" charset="0"/>
          <a:cs typeface="Arial"/>
        </a:defRPr>
      </a:lvl2pPr>
      <a:lvl3pPr marL="935038" indent="-179388" algn="l" defTabSz="457200" rtl="0" fontAlgn="base">
        <a:lnSpc>
          <a:spcPts val="2100"/>
        </a:lnSpc>
        <a:spcBef>
          <a:spcPct val="0"/>
        </a:spcBef>
        <a:spcAft>
          <a:spcPts val="1200"/>
        </a:spcAft>
        <a:buSzPct val="60000"/>
        <a:buFont typeface="Courier New" charset="0"/>
        <a:buChar char="o"/>
        <a:defRPr kern="1200">
          <a:solidFill>
            <a:schemeClr val="tx1"/>
          </a:solidFill>
          <a:latin typeface="Arial"/>
          <a:ea typeface="ヒラギノ角ゴ Pro W3" charset="0"/>
          <a:cs typeface="Arial"/>
        </a:defRPr>
      </a:lvl3pPr>
      <a:lvl4pPr marL="1295400" indent="-179388" algn="l" defTabSz="457200" rtl="0" fontAlgn="base">
        <a:lnSpc>
          <a:spcPts val="2100"/>
        </a:lnSpc>
        <a:spcBef>
          <a:spcPct val="0"/>
        </a:spcBef>
        <a:spcAft>
          <a:spcPts val="1200"/>
        </a:spcAft>
        <a:buFont typeface="Arial" charset="0"/>
        <a:buChar char="–"/>
        <a:defRPr kern="1200">
          <a:solidFill>
            <a:schemeClr val="tx1"/>
          </a:solidFill>
          <a:latin typeface="Arial"/>
          <a:ea typeface="ヒラギノ角ゴ Pro W3" charset="0"/>
          <a:cs typeface="Arial"/>
        </a:defRPr>
      </a:lvl4pPr>
      <a:lvl5pPr marL="1655763" indent="-179388" algn="l" defTabSz="457200" rtl="0" fontAlgn="base">
        <a:lnSpc>
          <a:spcPts val="2100"/>
        </a:lnSpc>
        <a:spcBef>
          <a:spcPct val="0"/>
        </a:spcBef>
        <a:spcAft>
          <a:spcPts val="1200"/>
        </a:spcAft>
        <a:buFont typeface="Lucida Grande" charset="0"/>
        <a:buChar char="–"/>
        <a:defRPr kern="1200">
          <a:solidFill>
            <a:schemeClr val="tx1"/>
          </a:solidFill>
          <a:latin typeface="Arial"/>
          <a:ea typeface="ヒラギノ角ゴ Pro W3"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050" name="Text Placeholder 2"/>
          <p:cNvSpPr>
            <a:spLocks noGrp="1"/>
          </p:cNvSpPr>
          <p:nvPr>
            <p:ph type="body" idx="1"/>
          </p:nvPr>
        </p:nvSpPr>
        <p:spPr bwMode="auto">
          <a:xfrm>
            <a:off x="1563688" y="1839913"/>
            <a:ext cx="6734175" cy="4054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fi-FI" dirty="0" err="1"/>
              <a:t>Click</a:t>
            </a:r>
            <a:r>
              <a:rPr lang="fi-FI" dirty="0"/>
              <a:t> to </a:t>
            </a:r>
            <a:r>
              <a:rPr lang="fi-FI" dirty="0" err="1"/>
              <a:t>edit</a:t>
            </a:r>
            <a:r>
              <a:rPr lang="fi-FI" dirty="0"/>
              <a:t> </a:t>
            </a:r>
            <a:r>
              <a:rPr lang="fi-FI" dirty="0" err="1"/>
              <a:t>Master</a:t>
            </a:r>
            <a:r>
              <a:rPr lang="fi-FI" dirty="0"/>
              <a:t> </a:t>
            </a:r>
            <a:r>
              <a:rPr lang="fi-FI" dirty="0" err="1"/>
              <a:t>text</a:t>
            </a:r>
            <a:r>
              <a:rPr lang="fi-FI" dirty="0"/>
              <a:t> </a:t>
            </a:r>
            <a:r>
              <a:rPr lang="fi-FI" dirty="0" err="1"/>
              <a:t>styles</a:t>
            </a:r>
            <a:endParaRPr lang="fi-FI" dirty="0"/>
          </a:p>
          <a:p>
            <a:pPr lvl="1"/>
            <a:r>
              <a:rPr lang="fi-FI" dirty="0"/>
              <a:t>Second </a:t>
            </a:r>
            <a:r>
              <a:rPr lang="fi-FI" dirty="0" err="1"/>
              <a:t>level</a:t>
            </a:r>
            <a:endParaRPr lang="fi-FI" dirty="0"/>
          </a:p>
          <a:p>
            <a:pPr lvl="2"/>
            <a:r>
              <a:rPr lang="fi-FI" dirty="0"/>
              <a:t>Third </a:t>
            </a:r>
            <a:r>
              <a:rPr lang="fi-FI" dirty="0" err="1"/>
              <a:t>level</a:t>
            </a:r>
            <a:endParaRPr lang="fi-FI" dirty="0"/>
          </a:p>
          <a:p>
            <a:pPr lvl="3"/>
            <a:r>
              <a:rPr lang="fi-FI" dirty="0" err="1"/>
              <a:t>Fourth</a:t>
            </a:r>
            <a:r>
              <a:rPr lang="fi-FI" dirty="0"/>
              <a:t> </a:t>
            </a:r>
            <a:r>
              <a:rPr lang="fi-FI" dirty="0" err="1"/>
              <a:t>level</a:t>
            </a:r>
            <a:endParaRPr lang="fi-FI" dirty="0"/>
          </a:p>
          <a:p>
            <a:pPr lvl="4"/>
            <a:r>
              <a:rPr lang="fi-FI" dirty="0" err="1"/>
              <a:t>Fifth</a:t>
            </a:r>
            <a:r>
              <a:rPr lang="fi-FI" dirty="0"/>
              <a:t> </a:t>
            </a:r>
            <a:r>
              <a:rPr lang="fi-FI" dirty="0" err="1"/>
              <a:t>level</a:t>
            </a:r>
            <a:endParaRPr lang="en-US" dirty="0"/>
          </a:p>
        </p:txBody>
      </p:sp>
      <p:sp>
        <p:nvSpPr>
          <p:cNvPr id="2051" name="Title Placeholder 1"/>
          <p:cNvSpPr>
            <a:spLocks noGrp="1"/>
          </p:cNvSpPr>
          <p:nvPr>
            <p:ph type="title"/>
          </p:nvPr>
        </p:nvSpPr>
        <p:spPr bwMode="auto">
          <a:xfrm>
            <a:off x="884238" y="515938"/>
            <a:ext cx="7413625" cy="987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b" anchorCtr="0" compatLnSpc="1">
            <a:prstTxWarp prst="textNoShape">
              <a:avLst/>
            </a:prstTxWarp>
          </a:bodyPr>
          <a:lstStyle/>
          <a:p>
            <a:pPr lvl="0"/>
            <a:r>
              <a:rPr lang="fi-FI"/>
              <a:t>Click to edit Master title style</a:t>
            </a:r>
            <a:endParaRPr lang="en-US"/>
          </a:p>
        </p:txBody>
      </p:sp>
      <p:pic>
        <p:nvPicPr>
          <p:cNvPr id="6" name="Picture 5" descr="CITY_OF_TURKU_WHITE-01.png"/>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430214" y="5957888"/>
            <a:ext cx="1336428" cy="650875"/>
          </a:xfrm>
          <a:prstGeom prst="rect">
            <a:avLst/>
          </a:prstGeom>
        </p:spPr>
      </p:pic>
    </p:spTree>
    <p:extLst>
      <p:ext uri="{BB962C8B-B14F-4D97-AF65-F5344CB8AC3E}">
        <p14:creationId xmlns:p14="http://schemas.microsoft.com/office/powerpoint/2010/main" val="308680215"/>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Lst>
  <p:txStyles>
    <p:titleStyle>
      <a:lvl1pPr algn="l" defTabSz="457200" rtl="0" fontAlgn="base">
        <a:spcBef>
          <a:spcPct val="0"/>
        </a:spcBef>
        <a:spcAft>
          <a:spcPct val="0"/>
        </a:spcAft>
        <a:defRPr sz="3200" b="1" kern="1200">
          <a:solidFill>
            <a:schemeClr val="bg1"/>
          </a:solidFill>
          <a:latin typeface="Arial"/>
          <a:ea typeface="ヒラギノ角ゴ Pro W3" charset="0"/>
          <a:cs typeface="Arial"/>
        </a:defRPr>
      </a:lvl1pPr>
      <a:lvl2pPr algn="l" defTabSz="457200" rtl="0" fontAlgn="base">
        <a:spcBef>
          <a:spcPct val="0"/>
        </a:spcBef>
        <a:spcAft>
          <a:spcPct val="0"/>
        </a:spcAft>
        <a:defRPr sz="3200" b="1">
          <a:solidFill>
            <a:schemeClr val="bg1"/>
          </a:solidFill>
          <a:latin typeface="Arial" charset="0"/>
          <a:ea typeface="ヒラギノ角ゴ Pro W3" charset="0"/>
        </a:defRPr>
      </a:lvl2pPr>
      <a:lvl3pPr algn="l" defTabSz="457200" rtl="0" fontAlgn="base">
        <a:spcBef>
          <a:spcPct val="0"/>
        </a:spcBef>
        <a:spcAft>
          <a:spcPct val="0"/>
        </a:spcAft>
        <a:defRPr sz="3200" b="1">
          <a:solidFill>
            <a:schemeClr val="bg1"/>
          </a:solidFill>
          <a:latin typeface="Arial" charset="0"/>
          <a:ea typeface="ヒラギノ角ゴ Pro W3" charset="0"/>
        </a:defRPr>
      </a:lvl3pPr>
      <a:lvl4pPr algn="l" defTabSz="457200" rtl="0" fontAlgn="base">
        <a:spcBef>
          <a:spcPct val="0"/>
        </a:spcBef>
        <a:spcAft>
          <a:spcPct val="0"/>
        </a:spcAft>
        <a:defRPr sz="3200" b="1">
          <a:solidFill>
            <a:schemeClr val="bg1"/>
          </a:solidFill>
          <a:latin typeface="Arial" charset="0"/>
          <a:ea typeface="ヒラギノ角ゴ Pro W3" charset="0"/>
        </a:defRPr>
      </a:lvl4pPr>
      <a:lvl5pPr algn="l" defTabSz="457200" rtl="0" fontAlgn="base">
        <a:spcBef>
          <a:spcPct val="0"/>
        </a:spcBef>
        <a:spcAft>
          <a:spcPct val="0"/>
        </a:spcAft>
        <a:defRPr sz="3200" b="1">
          <a:solidFill>
            <a:schemeClr val="bg1"/>
          </a:solidFill>
          <a:latin typeface="Arial" charset="0"/>
          <a:ea typeface="ヒラギノ角ゴ Pro W3" charset="0"/>
        </a:defRPr>
      </a:lvl5pPr>
      <a:lvl6pPr marL="457200" algn="l" defTabSz="457200" rtl="0" fontAlgn="base">
        <a:spcBef>
          <a:spcPct val="0"/>
        </a:spcBef>
        <a:spcAft>
          <a:spcPct val="0"/>
        </a:spcAft>
        <a:defRPr sz="3200" b="1">
          <a:solidFill>
            <a:schemeClr val="bg1"/>
          </a:solidFill>
          <a:latin typeface="Arial" charset="0"/>
          <a:ea typeface="ヒラギノ角ゴ Pro W3" charset="0"/>
        </a:defRPr>
      </a:lvl6pPr>
      <a:lvl7pPr marL="914400" algn="l" defTabSz="457200" rtl="0" fontAlgn="base">
        <a:spcBef>
          <a:spcPct val="0"/>
        </a:spcBef>
        <a:spcAft>
          <a:spcPct val="0"/>
        </a:spcAft>
        <a:defRPr sz="3200" b="1">
          <a:solidFill>
            <a:schemeClr val="bg1"/>
          </a:solidFill>
          <a:latin typeface="Arial" charset="0"/>
          <a:ea typeface="ヒラギノ角ゴ Pro W3" charset="0"/>
        </a:defRPr>
      </a:lvl7pPr>
      <a:lvl8pPr marL="1371600" algn="l" defTabSz="457200" rtl="0" fontAlgn="base">
        <a:spcBef>
          <a:spcPct val="0"/>
        </a:spcBef>
        <a:spcAft>
          <a:spcPct val="0"/>
        </a:spcAft>
        <a:defRPr sz="3200" b="1">
          <a:solidFill>
            <a:schemeClr val="bg1"/>
          </a:solidFill>
          <a:latin typeface="Arial" charset="0"/>
          <a:ea typeface="ヒラギノ角ゴ Pro W3" charset="0"/>
        </a:defRPr>
      </a:lvl8pPr>
      <a:lvl9pPr marL="1828800" algn="l" defTabSz="457200" rtl="0" fontAlgn="base">
        <a:spcBef>
          <a:spcPct val="0"/>
        </a:spcBef>
        <a:spcAft>
          <a:spcPct val="0"/>
        </a:spcAft>
        <a:defRPr sz="3200" b="1">
          <a:solidFill>
            <a:schemeClr val="bg1"/>
          </a:solidFill>
          <a:latin typeface="Arial" charset="0"/>
          <a:ea typeface="ヒラギノ角ゴ Pro W3" charset="0"/>
        </a:defRPr>
      </a:lvl9pPr>
    </p:titleStyle>
    <p:bodyStyle>
      <a:lvl1pPr marL="179388" indent="-179388" algn="l" defTabSz="457200" rtl="0" fontAlgn="base">
        <a:lnSpc>
          <a:spcPts val="2100"/>
        </a:lnSpc>
        <a:spcBef>
          <a:spcPct val="0"/>
        </a:spcBef>
        <a:spcAft>
          <a:spcPts val="1200"/>
        </a:spcAft>
        <a:buFont typeface="Arial" charset="0"/>
        <a:buChar char="•"/>
        <a:defRPr kern="1200">
          <a:solidFill>
            <a:schemeClr val="tx1"/>
          </a:solidFill>
          <a:latin typeface="Arial"/>
          <a:ea typeface="ヒラギノ角ゴ Pro W3" charset="0"/>
          <a:cs typeface="Arial"/>
        </a:defRPr>
      </a:lvl1pPr>
      <a:lvl2pPr marL="574675" indent="-179388" algn="l" defTabSz="457200" rtl="0" fontAlgn="base">
        <a:lnSpc>
          <a:spcPts val="2100"/>
        </a:lnSpc>
        <a:spcBef>
          <a:spcPct val="0"/>
        </a:spcBef>
        <a:spcAft>
          <a:spcPts val="1200"/>
        </a:spcAft>
        <a:buFont typeface="Lucida Grande"/>
        <a:buChar char="-"/>
        <a:defRPr kern="1200">
          <a:solidFill>
            <a:schemeClr val="tx1"/>
          </a:solidFill>
          <a:latin typeface="Arial"/>
          <a:ea typeface="ヒラギノ角ゴ Pro W3" charset="0"/>
          <a:cs typeface="Arial"/>
        </a:defRPr>
      </a:lvl2pPr>
      <a:lvl3pPr marL="935038" indent="-179388" algn="l" defTabSz="457200" rtl="0" fontAlgn="base">
        <a:lnSpc>
          <a:spcPts val="2100"/>
        </a:lnSpc>
        <a:spcBef>
          <a:spcPct val="0"/>
        </a:spcBef>
        <a:spcAft>
          <a:spcPts val="1200"/>
        </a:spcAft>
        <a:buSzPct val="60000"/>
        <a:buFont typeface="Courier New" charset="0"/>
        <a:buChar char="o"/>
        <a:defRPr kern="1200">
          <a:solidFill>
            <a:schemeClr val="tx1"/>
          </a:solidFill>
          <a:latin typeface="Arial"/>
          <a:ea typeface="ヒラギノ角ゴ Pro W3" charset="0"/>
          <a:cs typeface="Arial"/>
        </a:defRPr>
      </a:lvl3pPr>
      <a:lvl4pPr marL="1295400" indent="-179388" algn="l" defTabSz="457200" rtl="0" fontAlgn="base">
        <a:lnSpc>
          <a:spcPts val="2100"/>
        </a:lnSpc>
        <a:spcBef>
          <a:spcPct val="0"/>
        </a:spcBef>
        <a:spcAft>
          <a:spcPts val="1200"/>
        </a:spcAft>
        <a:buFont typeface="Lucida Grande"/>
        <a:buChar char="-"/>
        <a:defRPr kern="1200">
          <a:solidFill>
            <a:schemeClr val="tx1"/>
          </a:solidFill>
          <a:latin typeface="Arial"/>
          <a:ea typeface="ヒラギノ角ゴ Pro W3" charset="0"/>
          <a:cs typeface="Arial"/>
        </a:defRPr>
      </a:lvl4pPr>
      <a:lvl5pPr marL="1655763" indent="-179388" algn="l" defTabSz="457200" rtl="0" fontAlgn="base">
        <a:lnSpc>
          <a:spcPts val="2100"/>
        </a:lnSpc>
        <a:spcBef>
          <a:spcPct val="0"/>
        </a:spcBef>
        <a:spcAft>
          <a:spcPts val="1200"/>
        </a:spcAft>
        <a:buFont typeface="Lucida Grande" charset="0"/>
        <a:buChar char="–"/>
        <a:defRPr kern="1200">
          <a:solidFill>
            <a:schemeClr val="tx1"/>
          </a:solidFill>
          <a:latin typeface="Arial"/>
          <a:ea typeface="ヒラギノ角ゴ Pro W3"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CC0A20"/>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63688" y="1839185"/>
            <a:ext cx="6733382" cy="4055791"/>
          </a:xfrm>
          <a:prstGeom prst="rect">
            <a:avLst/>
          </a:prstGeom>
        </p:spPr>
        <p:txBody>
          <a:bodyPr vert="horz" lIns="91440" tIns="45720" rIns="91440" bIns="45720" rtlCol="0">
            <a:normAutofit/>
          </a:bodyPr>
          <a:lstStyle/>
          <a:p>
            <a:pPr lvl="0"/>
            <a:r>
              <a:rPr lang="fi-FI" dirty="0" err="1"/>
              <a:t>Click</a:t>
            </a:r>
            <a:r>
              <a:rPr lang="fi-FI" dirty="0"/>
              <a:t> to </a:t>
            </a:r>
            <a:r>
              <a:rPr lang="fi-FI" dirty="0" err="1"/>
              <a:t>edit</a:t>
            </a:r>
            <a:r>
              <a:rPr lang="fi-FI" dirty="0"/>
              <a:t> </a:t>
            </a:r>
            <a:r>
              <a:rPr lang="fi-FI" dirty="0" err="1"/>
              <a:t>Master</a:t>
            </a:r>
            <a:r>
              <a:rPr lang="fi-FI" dirty="0"/>
              <a:t> </a:t>
            </a:r>
            <a:r>
              <a:rPr lang="fi-FI" dirty="0" err="1"/>
              <a:t>text</a:t>
            </a:r>
            <a:r>
              <a:rPr lang="fi-FI" dirty="0"/>
              <a:t> </a:t>
            </a:r>
            <a:r>
              <a:rPr lang="fi-FI" dirty="0" err="1"/>
              <a:t>styles</a:t>
            </a:r>
            <a:endParaRPr lang="fi-FI" dirty="0"/>
          </a:p>
          <a:p>
            <a:pPr lvl="1"/>
            <a:r>
              <a:rPr lang="fi-FI" dirty="0"/>
              <a:t>Second </a:t>
            </a:r>
            <a:r>
              <a:rPr lang="fi-FI" dirty="0" err="1"/>
              <a:t>level</a:t>
            </a:r>
            <a:endParaRPr lang="fi-FI" dirty="0"/>
          </a:p>
          <a:p>
            <a:pPr lvl="2"/>
            <a:r>
              <a:rPr lang="fi-FI" dirty="0"/>
              <a:t>Third </a:t>
            </a:r>
            <a:r>
              <a:rPr lang="fi-FI" dirty="0" err="1"/>
              <a:t>level</a:t>
            </a:r>
            <a:endParaRPr lang="fi-FI" dirty="0"/>
          </a:p>
          <a:p>
            <a:pPr lvl="3"/>
            <a:r>
              <a:rPr lang="fi-FI" dirty="0" err="1"/>
              <a:t>Fourth</a:t>
            </a:r>
            <a:r>
              <a:rPr lang="fi-FI" dirty="0"/>
              <a:t> </a:t>
            </a:r>
            <a:r>
              <a:rPr lang="fi-FI" dirty="0" err="1"/>
              <a:t>level</a:t>
            </a:r>
            <a:endParaRPr lang="fi-FI" dirty="0"/>
          </a:p>
          <a:p>
            <a:pPr lvl="4"/>
            <a:r>
              <a:rPr lang="fi-FI" dirty="0" err="1"/>
              <a:t>Fifth</a:t>
            </a:r>
            <a:r>
              <a:rPr lang="fi-FI" dirty="0"/>
              <a:t> </a:t>
            </a:r>
            <a:r>
              <a:rPr lang="fi-FI" dirty="0" err="1"/>
              <a:t>level</a:t>
            </a:r>
            <a:endParaRPr lang="en-US" dirty="0"/>
          </a:p>
        </p:txBody>
      </p:sp>
      <p:sp>
        <p:nvSpPr>
          <p:cNvPr id="2" name="Title Placeholder 1"/>
          <p:cNvSpPr>
            <a:spLocks noGrp="1"/>
          </p:cNvSpPr>
          <p:nvPr>
            <p:ph type="title"/>
          </p:nvPr>
        </p:nvSpPr>
        <p:spPr>
          <a:xfrm>
            <a:off x="884910" y="515211"/>
            <a:ext cx="7412159" cy="988756"/>
          </a:xfrm>
          <a:prstGeom prst="rect">
            <a:avLst/>
          </a:prstGeom>
        </p:spPr>
        <p:txBody>
          <a:bodyPr vert="horz" wrap="square" lIns="0" tIns="0" rIns="0" bIns="0" rtlCol="0" anchor="b">
            <a:noAutofit/>
          </a:bodyPr>
          <a:lstStyle/>
          <a:p>
            <a:r>
              <a:rPr lang="fi-FI" dirty="0" err="1"/>
              <a:t>Click</a:t>
            </a:r>
            <a:r>
              <a:rPr lang="fi-FI" dirty="0"/>
              <a:t> to </a:t>
            </a:r>
            <a:r>
              <a:rPr lang="fi-FI" dirty="0" err="1"/>
              <a:t>edit</a:t>
            </a:r>
            <a:r>
              <a:rPr lang="fi-FI" dirty="0"/>
              <a:t> </a:t>
            </a:r>
            <a:r>
              <a:rPr lang="fi-FI" dirty="0" err="1"/>
              <a:t>Master</a:t>
            </a:r>
            <a:r>
              <a:rPr lang="fi-FI" dirty="0"/>
              <a:t> </a:t>
            </a:r>
            <a:r>
              <a:rPr lang="fi-FI" dirty="0" err="1"/>
              <a:t>title</a:t>
            </a:r>
            <a:r>
              <a:rPr lang="fi-FI" dirty="0"/>
              <a:t> </a:t>
            </a:r>
            <a:r>
              <a:rPr lang="fi-FI" dirty="0" err="1"/>
              <a:t>style</a:t>
            </a:r>
            <a:endParaRPr lang="en-US" dirty="0"/>
          </a:p>
        </p:txBody>
      </p:sp>
    </p:spTree>
    <p:extLst>
      <p:ext uri="{BB962C8B-B14F-4D97-AF65-F5344CB8AC3E}">
        <p14:creationId xmlns:p14="http://schemas.microsoft.com/office/powerpoint/2010/main" val="2457127463"/>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Lst>
  <p:txStyles>
    <p:titleStyle>
      <a:lvl1pPr algn="l" defTabSz="457200" rtl="0" eaLnBrk="1" latinLnBrk="0" hangingPunct="1">
        <a:lnSpc>
          <a:spcPts val="3300"/>
        </a:lnSpc>
        <a:spcBef>
          <a:spcPct val="0"/>
        </a:spcBef>
        <a:buNone/>
        <a:defRPr sz="3200" b="1" kern="1200">
          <a:solidFill>
            <a:schemeClr val="bg1"/>
          </a:solidFill>
          <a:latin typeface="Arial"/>
          <a:ea typeface="+mj-ea"/>
          <a:cs typeface="Arial"/>
        </a:defRPr>
      </a:lvl1pPr>
    </p:titleStyle>
    <p:bodyStyle>
      <a:lvl1pPr marL="177800" indent="-177800" algn="l" defTabSz="457200" rtl="0" eaLnBrk="1" latinLnBrk="0" hangingPunct="1">
        <a:lnSpc>
          <a:spcPts val="2100"/>
        </a:lnSpc>
        <a:spcBef>
          <a:spcPts val="0"/>
        </a:spcBef>
        <a:spcAft>
          <a:spcPts val="1200"/>
        </a:spcAft>
        <a:buFont typeface="Arial"/>
        <a:buChar char="•"/>
        <a:defRPr sz="1700" kern="1200">
          <a:solidFill>
            <a:schemeClr val="tx1"/>
          </a:solidFill>
          <a:latin typeface="Arial"/>
          <a:ea typeface="+mn-ea"/>
          <a:cs typeface="Arial"/>
        </a:defRPr>
      </a:lvl1pPr>
      <a:lvl2pPr marL="540000" indent="-180000" algn="l" defTabSz="457200" rtl="0" eaLnBrk="1" latinLnBrk="0" hangingPunct="1">
        <a:lnSpc>
          <a:spcPts val="2100"/>
        </a:lnSpc>
        <a:spcBef>
          <a:spcPts val="0"/>
        </a:spcBef>
        <a:spcAft>
          <a:spcPts val="1200"/>
        </a:spcAft>
        <a:buFont typeface="Lucida Grande"/>
        <a:buChar char="–"/>
        <a:defRPr sz="1700" kern="1200">
          <a:solidFill>
            <a:schemeClr val="tx1"/>
          </a:solidFill>
          <a:latin typeface="Arial"/>
          <a:ea typeface="+mn-ea"/>
          <a:cs typeface="Arial"/>
        </a:defRPr>
      </a:lvl2pPr>
      <a:lvl3pPr marL="900000" indent="-180000" algn="l" defTabSz="457200" rtl="0" eaLnBrk="1" latinLnBrk="0" hangingPunct="1">
        <a:lnSpc>
          <a:spcPts val="2100"/>
        </a:lnSpc>
        <a:spcBef>
          <a:spcPts val="0"/>
        </a:spcBef>
        <a:spcAft>
          <a:spcPts val="1200"/>
        </a:spcAft>
        <a:buSzPct val="60000"/>
        <a:buFont typeface="Courier New"/>
        <a:buChar char="o"/>
        <a:defRPr sz="1700" kern="1200">
          <a:solidFill>
            <a:schemeClr val="tx1"/>
          </a:solidFill>
          <a:latin typeface="Arial"/>
          <a:ea typeface="+mn-ea"/>
          <a:cs typeface="Arial"/>
        </a:defRPr>
      </a:lvl3pPr>
      <a:lvl4pPr marL="1260000" indent="-180000" algn="l" defTabSz="457200" rtl="0" eaLnBrk="1" latinLnBrk="0" hangingPunct="1">
        <a:lnSpc>
          <a:spcPts val="2100"/>
        </a:lnSpc>
        <a:spcBef>
          <a:spcPts val="0"/>
        </a:spcBef>
        <a:spcAft>
          <a:spcPts val="1200"/>
        </a:spcAft>
        <a:buSzPct val="100000"/>
        <a:buFont typeface="Lucida Grande"/>
        <a:buChar char="–"/>
        <a:defRPr sz="1700" kern="1200">
          <a:solidFill>
            <a:schemeClr val="tx1"/>
          </a:solidFill>
          <a:latin typeface="Arial"/>
          <a:ea typeface="+mn-ea"/>
          <a:cs typeface="Arial"/>
        </a:defRPr>
      </a:lvl4pPr>
      <a:lvl5pPr marL="1620000" indent="-180000" algn="l" defTabSz="457200" rtl="0" eaLnBrk="1" latinLnBrk="0" hangingPunct="1">
        <a:lnSpc>
          <a:spcPts val="2100"/>
        </a:lnSpc>
        <a:spcBef>
          <a:spcPts val="0"/>
        </a:spcBef>
        <a:spcAft>
          <a:spcPts val="1200"/>
        </a:spcAft>
        <a:buFont typeface="Arial"/>
        <a:buChar char="–"/>
        <a:defRPr sz="17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CC0A2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4911" y="506415"/>
            <a:ext cx="7412952" cy="998536"/>
          </a:xfrm>
          <a:prstGeom prst="rect">
            <a:avLst/>
          </a:prstGeom>
        </p:spPr>
        <p:txBody>
          <a:bodyPr vert="horz" lIns="0" tIns="0" rIns="0" bIns="0" rtlCol="0" anchor="b">
            <a:noAutofit/>
          </a:bodyPr>
          <a:lstStyle/>
          <a:p>
            <a:r>
              <a:rPr lang="fi-FI" dirty="0" err="1"/>
              <a:t>Click</a:t>
            </a:r>
            <a:r>
              <a:rPr lang="fi-FI" dirty="0"/>
              <a:t> to </a:t>
            </a:r>
            <a:r>
              <a:rPr lang="fi-FI" dirty="0" err="1"/>
              <a:t>edit</a:t>
            </a:r>
            <a:r>
              <a:rPr lang="fi-FI" dirty="0"/>
              <a:t> </a:t>
            </a:r>
            <a:r>
              <a:rPr lang="fi-FI" dirty="0" err="1"/>
              <a:t>Master</a:t>
            </a:r>
            <a:r>
              <a:rPr lang="fi-FI" dirty="0"/>
              <a:t> </a:t>
            </a:r>
            <a:r>
              <a:rPr lang="fi-FI" dirty="0" err="1"/>
              <a:t>title</a:t>
            </a:r>
            <a:r>
              <a:rPr lang="fi-FI" dirty="0"/>
              <a:t> </a:t>
            </a:r>
            <a:r>
              <a:rPr lang="fi-FI" dirty="0" err="1"/>
              <a:t>style</a:t>
            </a:r>
            <a:endParaRPr lang="en-US" dirty="0"/>
          </a:p>
        </p:txBody>
      </p:sp>
      <p:sp>
        <p:nvSpPr>
          <p:cNvPr id="5" name="Text Placeholder 2"/>
          <p:cNvSpPr>
            <a:spLocks noGrp="1"/>
          </p:cNvSpPr>
          <p:nvPr>
            <p:ph type="body" idx="1"/>
          </p:nvPr>
        </p:nvSpPr>
        <p:spPr>
          <a:xfrm>
            <a:off x="1563688" y="1839185"/>
            <a:ext cx="6733382" cy="4055791"/>
          </a:xfrm>
          <a:prstGeom prst="rect">
            <a:avLst/>
          </a:prstGeom>
        </p:spPr>
        <p:txBody>
          <a:bodyPr vert="horz" lIns="91440" tIns="45720" rIns="91440" bIns="45720" rtlCol="0">
            <a:noAutofit/>
          </a:bodyPr>
          <a:lstStyle/>
          <a:p>
            <a:pPr lvl="0"/>
            <a:r>
              <a:rPr lang="fi-FI" dirty="0" err="1"/>
              <a:t>Click</a:t>
            </a:r>
            <a:r>
              <a:rPr lang="fi-FI" dirty="0"/>
              <a:t> to </a:t>
            </a:r>
            <a:r>
              <a:rPr lang="fi-FI" dirty="0" err="1"/>
              <a:t>edit</a:t>
            </a:r>
            <a:r>
              <a:rPr lang="fi-FI" dirty="0"/>
              <a:t> </a:t>
            </a:r>
            <a:r>
              <a:rPr lang="fi-FI" dirty="0" err="1"/>
              <a:t>Master</a:t>
            </a:r>
            <a:r>
              <a:rPr lang="fi-FI" dirty="0"/>
              <a:t> </a:t>
            </a:r>
            <a:r>
              <a:rPr lang="fi-FI" dirty="0" err="1"/>
              <a:t>text</a:t>
            </a:r>
            <a:r>
              <a:rPr lang="fi-FI" dirty="0"/>
              <a:t> </a:t>
            </a:r>
            <a:r>
              <a:rPr lang="fi-FI" dirty="0" err="1"/>
              <a:t>styles</a:t>
            </a:r>
            <a:endParaRPr lang="fi-FI" dirty="0"/>
          </a:p>
          <a:p>
            <a:pPr lvl="1"/>
            <a:r>
              <a:rPr lang="fi-FI" dirty="0"/>
              <a:t>Second </a:t>
            </a:r>
            <a:r>
              <a:rPr lang="fi-FI" dirty="0" err="1"/>
              <a:t>level</a:t>
            </a:r>
            <a:endParaRPr lang="fi-FI" dirty="0"/>
          </a:p>
          <a:p>
            <a:pPr lvl="2"/>
            <a:r>
              <a:rPr lang="fi-FI" dirty="0"/>
              <a:t>Third </a:t>
            </a:r>
            <a:r>
              <a:rPr lang="fi-FI" dirty="0" err="1"/>
              <a:t>level</a:t>
            </a:r>
            <a:endParaRPr lang="fi-FI" dirty="0"/>
          </a:p>
          <a:p>
            <a:pPr lvl="3"/>
            <a:r>
              <a:rPr lang="fi-FI" dirty="0" err="1"/>
              <a:t>Fourth</a:t>
            </a:r>
            <a:r>
              <a:rPr lang="fi-FI" dirty="0"/>
              <a:t> </a:t>
            </a:r>
            <a:r>
              <a:rPr lang="fi-FI" dirty="0" err="1"/>
              <a:t>level</a:t>
            </a:r>
            <a:endParaRPr lang="fi-FI" dirty="0"/>
          </a:p>
          <a:p>
            <a:pPr lvl="4"/>
            <a:r>
              <a:rPr lang="fi-FI" dirty="0" err="1"/>
              <a:t>Fifth</a:t>
            </a:r>
            <a:r>
              <a:rPr lang="fi-FI" dirty="0"/>
              <a:t> </a:t>
            </a:r>
            <a:r>
              <a:rPr lang="fi-FI" dirty="0" err="1"/>
              <a:t>level</a:t>
            </a:r>
            <a:endParaRPr lang="en-US" dirty="0"/>
          </a:p>
        </p:txBody>
      </p:sp>
      <p:pic>
        <p:nvPicPr>
          <p:cNvPr id="3" name="Picture 2" descr="TAI-logo_NEGA_NoTxt.ai"/>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7367681" y="5571680"/>
            <a:ext cx="1549400" cy="1151467"/>
          </a:xfrm>
          <a:prstGeom prst="rect">
            <a:avLst/>
          </a:prstGeom>
        </p:spPr>
      </p:pic>
    </p:spTree>
    <p:extLst>
      <p:ext uri="{BB962C8B-B14F-4D97-AF65-F5344CB8AC3E}">
        <p14:creationId xmlns:p14="http://schemas.microsoft.com/office/powerpoint/2010/main" val="3036692799"/>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Lst>
  <p:txStyles>
    <p:titleStyle>
      <a:lvl1pPr algn="l" defTabSz="457200" rtl="0" eaLnBrk="1" latinLnBrk="0" hangingPunct="1">
        <a:lnSpc>
          <a:spcPts val="3300"/>
        </a:lnSpc>
        <a:spcBef>
          <a:spcPct val="0"/>
        </a:spcBef>
        <a:buNone/>
        <a:defRPr sz="3200" b="1" kern="1200">
          <a:solidFill>
            <a:schemeClr val="bg1"/>
          </a:solidFill>
          <a:latin typeface="Arial"/>
          <a:ea typeface="+mj-ea"/>
          <a:cs typeface="Arial"/>
        </a:defRPr>
      </a:lvl1pPr>
    </p:titleStyle>
    <p:bodyStyle>
      <a:lvl1pPr marL="0" indent="0" algn="l" defTabSz="457200" rtl="0" eaLnBrk="1" latinLnBrk="0" hangingPunct="1">
        <a:lnSpc>
          <a:spcPts val="2100"/>
        </a:lnSpc>
        <a:spcBef>
          <a:spcPts val="0"/>
        </a:spcBef>
        <a:spcAft>
          <a:spcPts val="1200"/>
        </a:spcAft>
        <a:buFont typeface="Arial"/>
        <a:buNone/>
        <a:defRPr sz="1700" kern="1200">
          <a:solidFill>
            <a:schemeClr val="tx1"/>
          </a:solidFill>
          <a:latin typeface="Arial"/>
          <a:ea typeface="+mn-ea"/>
          <a:cs typeface="Arial"/>
        </a:defRPr>
      </a:lvl1pPr>
      <a:lvl2pPr marL="144000" indent="-180000" algn="l" defTabSz="457200" rtl="0" eaLnBrk="1" latinLnBrk="0" hangingPunct="1">
        <a:lnSpc>
          <a:spcPts val="2100"/>
        </a:lnSpc>
        <a:spcBef>
          <a:spcPts val="0"/>
        </a:spcBef>
        <a:spcAft>
          <a:spcPts val="1200"/>
        </a:spcAft>
        <a:buFont typeface="Arial"/>
        <a:buChar char="•"/>
        <a:defRPr sz="1700" kern="1200">
          <a:solidFill>
            <a:schemeClr val="tx1"/>
          </a:solidFill>
          <a:latin typeface="Arial"/>
          <a:ea typeface="+mn-ea"/>
          <a:cs typeface="Arial"/>
        </a:defRPr>
      </a:lvl2pPr>
      <a:lvl3pPr marL="540000" indent="-180000" algn="l" defTabSz="457200" rtl="0" eaLnBrk="1" latinLnBrk="0" hangingPunct="1">
        <a:lnSpc>
          <a:spcPts val="2100"/>
        </a:lnSpc>
        <a:spcBef>
          <a:spcPts val="0"/>
        </a:spcBef>
        <a:spcAft>
          <a:spcPts val="1200"/>
        </a:spcAft>
        <a:buFont typeface="Lucida Grande"/>
        <a:buChar char="–"/>
        <a:defRPr sz="1700" kern="1200">
          <a:solidFill>
            <a:schemeClr val="tx1"/>
          </a:solidFill>
          <a:latin typeface="Arial"/>
          <a:ea typeface="+mn-ea"/>
          <a:cs typeface="Arial"/>
        </a:defRPr>
      </a:lvl3pPr>
      <a:lvl4pPr marL="900000" indent="-180000" algn="l" defTabSz="457200" rtl="0" eaLnBrk="1" latinLnBrk="0" hangingPunct="1">
        <a:lnSpc>
          <a:spcPts val="2100"/>
        </a:lnSpc>
        <a:spcBef>
          <a:spcPts val="0"/>
        </a:spcBef>
        <a:spcAft>
          <a:spcPts val="1200"/>
        </a:spcAft>
        <a:buSzPct val="60000"/>
        <a:buFont typeface="Courier New"/>
        <a:buChar char="o"/>
        <a:defRPr sz="1700" kern="1200">
          <a:solidFill>
            <a:schemeClr val="tx1"/>
          </a:solidFill>
          <a:latin typeface="Arial"/>
          <a:ea typeface="+mn-ea"/>
          <a:cs typeface="Arial"/>
        </a:defRPr>
      </a:lvl4pPr>
      <a:lvl5pPr marL="1260000" indent="-180000" algn="l" defTabSz="457200" rtl="0" eaLnBrk="1" latinLnBrk="0" hangingPunct="1">
        <a:lnSpc>
          <a:spcPts val="2100"/>
        </a:lnSpc>
        <a:spcBef>
          <a:spcPts val="0"/>
        </a:spcBef>
        <a:spcAft>
          <a:spcPts val="1200"/>
        </a:spcAft>
        <a:buFont typeface="Arial"/>
        <a:buChar char="–"/>
        <a:defRPr sz="17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i-FI"/>
              <a:t>Muokkaa perustyyl. napsautt.</a:t>
            </a:r>
          </a:p>
        </p:txBody>
      </p:sp>
      <p:sp>
        <p:nvSpPr>
          <p:cNvPr id="3" name="Tekstin paikkamerkki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0E99E5A0-19E1-4C64-BA76-237D90A1FB71}" type="datetimeFigureOut">
              <a:rPr lang="fi-FI" smtClean="0"/>
              <a:t>29.8.2022</a:t>
            </a:fld>
            <a:endParaRPr lang="fi-FI"/>
          </a:p>
        </p:txBody>
      </p:sp>
      <p:sp>
        <p:nvSpPr>
          <p:cNvPr id="5" name="Alatunnisteen paikkamerkki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i-FI"/>
          </a:p>
        </p:txBody>
      </p:sp>
      <p:sp>
        <p:nvSpPr>
          <p:cNvPr id="6" name="Dian numeron paikkamerkki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24B46EE-0D64-4DC1-80C5-6B1CCCD57238}" type="slidenum">
              <a:rPr lang="fi-FI" smtClean="0"/>
              <a:t>‹#›</a:t>
            </a:fld>
            <a:endParaRPr lang="fi-FI"/>
          </a:p>
        </p:txBody>
      </p:sp>
    </p:spTree>
    <p:extLst>
      <p:ext uri="{BB962C8B-B14F-4D97-AF65-F5344CB8AC3E}">
        <p14:creationId xmlns:p14="http://schemas.microsoft.com/office/powerpoint/2010/main" val="698686856"/>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i-F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oph.fi/english/education_syste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s://www.youtube.com/watch?v=mzRklnHP5iU&amp;feature=youtu.be" TargetMode="External"/><Relationship Id="rId4" Type="http://schemas.openxmlformats.org/officeDocument/2006/relationships/image" Target="../media/image26.jpg"/></Relationships>
</file>

<file path=ppt/slides/_rels/slide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3.xml"/></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hyperlink" Target="https://eperusteet.opintopolku.fi/eperusteet-service/api/dokumentit/8210934"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hyperlink" Target="https://eperusteet.opintopolku.fi/eperusteet-service/api/dokumentit/8179057"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80146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 3">
            <a:extLst>
              <a:ext uri="{FF2B5EF4-FFF2-40B4-BE49-F238E27FC236}">
                <a16:creationId xmlns:a16="http://schemas.microsoft.com/office/drawing/2014/main" id="{3AFC8F40-8984-4F27-92FD-DACD3AA15AA8}"/>
              </a:ext>
            </a:extLst>
          </p:cNvPr>
          <p:cNvPicPr>
            <a:picLocks noChangeAspect="1"/>
          </p:cNvPicPr>
          <p:nvPr/>
        </p:nvPicPr>
        <p:blipFill rotWithShape="1">
          <a:blip r:embed="rId3"/>
          <a:srcRect l="32332" r="34996"/>
          <a:stretch/>
        </p:blipFill>
        <p:spPr>
          <a:xfrm>
            <a:off x="5791200" y="7972"/>
            <a:ext cx="3352800" cy="6850029"/>
          </a:xfrm>
          <a:prstGeom prst="rect">
            <a:avLst/>
          </a:prstGeom>
          <a:effectLst>
            <a:outerShdw blurRad="50800" dist="38100" dir="10800000" algn="r" rotWithShape="0">
              <a:prstClr val="black">
                <a:alpha val="40000"/>
              </a:prstClr>
            </a:outerShdw>
          </a:effectLst>
        </p:spPr>
      </p:pic>
      <p:sp>
        <p:nvSpPr>
          <p:cNvPr id="2" name="Tekstin paikkamerkki 1">
            <a:extLst>
              <a:ext uri="{FF2B5EF4-FFF2-40B4-BE49-F238E27FC236}">
                <a16:creationId xmlns:a16="http://schemas.microsoft.com/office/drawing/2014/main" id="{2B8A47EE-C760-432B-AC9D-53592472016F}"/>
              </a:ext>
            </a:extLst>
          </p:cNvPr>
          <p:cNvSpPr>
            <a:spLocks noGrp="1"/>
          </p:cNvSpPr>
          <p:nvPr>
            <p:ph type="body" idx="1"/>
          </p:nvPr>
        </p:nvSpPr>
        <p:spPr>
          <a:xfrm>
            <a:off x="529310" y="1435100"/>
            <a:ext cx="4576089" cy="4201278"/>
          </a:xfrm>
        </p:spPr>
        <p:txBody>
          <a:bodyPr/>
          <a:lstStyle/>
          <a:p>
            <a:pPr algn="l"/>
            <a:r>
              <a:rPr lang="en-US" sz="1600" b="0" i="0" dirty="0">
                <a:solidFill>
                  <a:srgbClr val="1D1D1A"/>
                </a:solidFill>
                <a:effectLst/>
                <a:latin typeface="Open Sans" panose="020B0606030504020204" pitchFamily="34" charset="0"/>
              </a:rPr>
              <a:t>Students can acquire competence in different manners:</a:t>
            </a:r>
          </a:p>
          <a:p>
            <a:pPr marL="285750" indent="-285750" algn="l">
              <a:buFont typeface="Arial" panose="020B0604020202020204" pitchFamily="34" charset="0"/>
              <a:buChar char="•"/>
            </a:pPr>
            <a:r>
              <a:rPr lang="en-US" sz="1600" b="0" i="0" dirty="0">
                <a:solidFill>
                  <a:srgbClr val="1D1D1A"/>
                </a:solidFill>
                <a:effectLst/>
                <a:latin typeface="Open Sans" panose="020B0606030504020204" pitchFamily="34" charset="0"/>
              </a:rPr>
              <a:t>in practical and theoretical classrooms</a:t>
            </a:r>
          </a:p>
          <a:p>
            <a:pPr marL="285750" indent="-285750" algn="l">
              <a:buFont typeface="Arial" panose="020B0604020202020204" pitchFamily="34" charset="0"/>
              <a:buChar char="•"/>
            </a:pPr>
            <a:r>
              <a:rPr lang="en-US" sz="1600" b="0" i="0" dirty="0">
                <a:solidFill>
                  <a:srgbClr val="1D1D1A"/>
                </a:solidFill>
                <a:effectLst/>
                <a:latin typeface="Open Sans" panose="020B0606030504020204" pitchFamily="34" charset="0"/>
              </a:rPr>
              <a:t>Companies</a:t>
            </a:r>
          </a:p>
          <a:p>
            <a:pPr marL="285750" indent="-285750" algn="l">
              <a:buFont typeface="Arial" panose="020B0604020202020204" pitchFamily="34" charset="0"/>
              <a:buChar char="•"/>
            </a:pPr>
            <a:r>
              <a:rPr lang="en-US" sz="1600" b="0" i="0" dirty="0">
                <a:solidFill>
                  <a:srgbClr val="1D1D1A"/>
                </a:solidFill>
                <a:effectLst/>
                <a:latin typeface="Open Sans" panose="020B0606030504020204" pitchFamily="34" charset="0"/>
              </a:rPr>
              <a:t>physical and virtual learning environments.</a:t>
            </a:r>
          </a:p>
          <a:p>
            <a:pPr algn="l"/>
            <a:r>
              <a:rPr lang="en-US" sz="1600" dirty="0">
                <a:solidFill>
                  <a:srgbClr val="1D1D1A"/>
                </a:solidFill>
                <a:latin typeface="Open Sans" panose="020B0606030504020204" pitchFamily="34" charset="0"/>
              </a:rPr>
              <a:t>P</a:t>
            </a:r>
            <a:r>
              <a:rPr lang="en-US" sz="1600" b="0" i="0" dirty="0">
                <a:solidFill>
                  <a:srgbClr val="1D1D1A"/>
                </a:solidFill>
                <a:effectLst/>
                <a:latin typeface="Open Sans" panose="020B0606030504020204" pitchFamily="34" charset="0"/>
              </a:rPr>
              <a:t>hysical learning environments allow students to train with authentic tasks and customers while safely supported by close educational guidance. These facilities provide realistic working experiences to our students prior to and in between testing their skills in companies as well as valuable services to the community and the region. </a:t>
            </a:r>
          </a:p>
          <a:p>
            <a:pPr marL="645750" lvl="1" indent="-285750">
              <a:buFont typeface="Arial" panose="020B0604020202020204" pitchFamily="34" charset="0"/>
              <a:buChar char="•"/>
            </a:pPr>
            <a:endParaRPr lang="en-US" sz="1600" dirty="0">
              <a:solidFill>
                <a:srgbClr val="1D1D1A"/>
              </a:solidFill>
              <a:latin typeface="Open Sans" panose="020B0606030504020204" pitchFamily="34" charset="0"/>
            </a:endParaRPr>
          </a:p>
          <a:p>
            <a:pPr marL="645750" lvl="1" indent="-285750">
              <a:buFont typeface="Arial" panose="020B0604020202020204" pitchFamily="34" charset="0"/>
              <a:buChar char="•"/>
            </a:pPr>
            <a:endParaRPr lang="en-US" sz="1600" dirty="0">
              <a:solidFill>
                <a:srgbClr val="1D1D1A"/>
              </a:solidFill>
              <a:latin typeface="Open Sans" panose="020B0606030504020204" pitchFamily="34" charset="0"/>
            </a:endParaRPr>
          </a:p>
        </p:txBody>
      </p:sp>
      <p:sp>
        <p:nvSpPr>
          <p:cNvPr id="3" name="Otsikko 2">
            <a:extLst>
              <a:ext uri="{FF2B5EF4-FFF2-40B4-BE49-F238E27FC236}">
                <a16:creationId xmlns:a16="http://schemas.microsoft.com/office/drawing/2014/main" id="{F2337B0A-1BD3-474C-8283-7377964A31B0}"/>
              </a:ext>
            </a:extLst>
          </p:cNvPr>
          <p:cNvSpPr>
            <a:spLocks noGrp="1"/>
          </p:cNvSpPr>
          <p:nvPr>
            <p:ph type="title"/>
          </p:nvPr>
        </p:nvSpPr>
        <p:spPr>
          <a:xfrm>
            <a:off x="321479" y="7972"/>
            <a:ext cx="6062644" cy="998538"/>
          </a:xfrm>
          <a:effectLst>
            <a:glow rad="101600">
              <a:schemeClr val="bg1">
                <a:alpha val="60000"/>
              </a:schemeClr>
            </a:glow>
          </a:effectLst>
        </p:spPr>
        <p:txBody>
          <a:bodyPr/>
          <a:lstStyle/>
          <a:p>
            <a:r>
              <a:rPr lang="fi-FI" dirty="0"/>
              <a:t>TAI Learning </a:t>
            </a:r>
            <a:r>
              <a:rPr lang="fi-FI" dirty="0" err="1"/>
              <a:t>Environments</a:t>
            </a:r>
            <a:endParaRPr lang="fi-FI" dirty="0"/>
          </a:p>
        </p:txBody>
      </p:sp>
      <p:pic>
        <p:nvPicPr>
          <p:cNvPr id="5" name="Kuva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38186" y="6000098"/>
            <a:ext cx="1258827" cy="576073"/>
          </a:xfrm>
          <a:prstGeom prst="rect">
            <a:avLst/>
          </a:prstGeom>
        </p:spPr>
      </p:pic>
    </p:spTree>
    <p:extLst>
      <p:ext uri="{BB962C8B-B14F-4D97-AF65-F5344CB8AC3E}">
        <p14:creationId xmlns:p14="http://schemas.microsoft.com/office/powerpoint/2010/main" val="15417910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2B8A47EE-C760-432B-AC9D-53592472016F}"/>
              </a:ext>
            </a:extLst>
          </p:cNvPr>
          <p:cNvSpPr>
            <a:spLocks noGrp="1"/>
          </p:cNvSpPr>
          <p:nvPr>
            <p:ph type="body" idx="1"/>
          </p:nvPr>
        </p:nvSpPr>
        <p:spPr>
          <a:xfrm>
            <a:off x="834111" y="3098322"/>
            <a:ext cx="5731790" cy="4310683"/>
          </a:xfrm>
        </p:spPr>
        <p:txBody>
          <a:bodyPr/>
          <a:lstStyle/>
          <a:p>
            <a:pPr algn="l"/>
            <a:r>
              <a:rPr lang="en-US" b="1" i="0" dirty="0">
                <a:solidFill>
                  <a:srgbClr val="1D1D1A"/>
                </a:solidFill>
                <a:effectLst/>
                <a:latin typeface="+mn-lt"/>
              </a:rPr>
              <a:t>Hostel S/S Bore</a:t>
            </a:r>
          </a:p>
          <a:p>
            <a:pPr algn="l"/>
            <a:r>
              <a:rPr lang="en-US" b="0" i="0" dirty="0">
                <a:solidFill>
                  <a:srgbClr val="1D1D1A"/>
                </a:solidFill>
                <a:effectLst/>
                <a:latin typeface="+mn-lt"/>
              </a:rPr>
              <a:t>	Our students run the reception, breakfast and 	lunch catering along with the conference and 	meeting services.</a:t>
            </a:r>
          </a:p>
          <a:p>
            <a:pPr algn="l"/>
            <a:r>
              <a:rPr lang="en-US" b="1" i="0" dirty="0" err="1">
                <a:solidFill>
                  <a:srgbClr val="1D1D1A"/>
                </a:solidFill>
                <a:effectLst/>
                <a:latin typeface="+mn-lt"/>
              </a:rPr>
              <a:t>Wisio</a:t>
            </a:r>
            <a:r>
              <a:rPr lang="en-US" b="1" i="0" dirty="0">
                <a:solidFill>
                  <a:srgbClr val="1D1D1A"/>
                </a:solidFill>
                <a:effectLst/>
                <a:latin typeface="+mn-lt"/>
              </a:rPr>
              <a:t> entrepreneurship learning center</a:t>
            </a:r>
          </a:p>
          <a:p>
            <a:pPr algn="l"/>
            <a:r>
              <a:rPr lang="en-US" b="0" i="0" dirty="0">
                <a:solidFill>
                  <a:srgbClr val="1D1D1A"/>
                </a:solidFill>
                <a:effectLst/>
                <a:latin typeface="+mn-lt"/>
              </a:rPr>
              <a:t>	Café </a:t>
            </a:r>
            <a:r>
              <a:rPr lang="en-US" b="0" i="0" dirty="0" err="1">
                <a:solidFill>
                  <a:srgbClr val="1D1D1A"/>
                </a:solidFill>
                <a:effectLst/>
                <a:latin typeface="+mn-lt"/>
              </a:rPr>
              <a:t>Wisio</a:t>
            </a:r>
            <a:r>
              <a:rPr lang="en-US" b="0" i="0" dirty="0">
                <a:solidFill>
                  <a:srgbClr val="1D1D1A"/>
                </a:solidFill>
                <a:effectLst/>
                <a:latin typeface="+mn-lt"/>
              </a:rPr>
              <a:t>: café and a sales point for our 	restaurant and food industry students’ products</a:t>
            </a:r>
          </a:p>
          <a:p>
            <a:pPr marL="645750" lvl="1" indent="-285750">
              <a:buFont typeface="Arial" panose="020B0604020202020204" pitchFamily="34" charset="0"/>
              <a:buChar char="•"/>
            </a:pPr>
            <a:endParaRPr lang="en-US" sz="1600" dirty="0">
              <a:solidFill>
                <a:srgbClr val="1D1D1A"/>
              </a:solidFill>
              <a:latin typeface="Open Sans" panose="020B0606030504020204" pitchFamily="34" charset="0"/>
            </a:endParaRPr>
          </a:p>
          <a:p>
            <a:pPr marL="645750" lvl="1" indent="-285750">
              <a:buFont typeface="Arial" panose="020B0604020202020204" pitchFamily="34" charset="0"/>
              <a:buChar char="•"/>
            </a:pPr>
            <a:endParaRPr lang="en-US" sz="1600" dirty="0">
              <a:solidFill>
                <a:srgbClr val="1D1D1A"/>
              </a:solidFill>
              <a:latin typeface="Open Sans" panose="020B0606030504020204" pitchFamily="34" charset="0"/>
            </a:endParaRPr>
          </a:p>
        </p:txBody>
      </p:sp>
      <p:sp>
        <p:nvSpPr>
          <p:cNvPr id="3" name="Otsikko 2">
            <a:extLst>
              <a:ext uri="{FF2B5EF4-FFF2-40B4-BE49-F238E27FC236}">
                <a16:creationId xmlns:a16="http://schemas.microsoft.com/office/drawing/2014/main" id="{F2337B0A-1BD3-474C-8283-7377964A31B0}"/>
              </a:ext>
            </a:extLst>
          </p:cNvPr>
          <p:cNvSpPr>
            <a:spLocks noGrp="1"/>
          </p:cNvSpPr>
          <p:nvPr>
            <p:ph type="title"/>
          </p:nvPr>
        </p:nvSpPr>
        <p:spPr>
          <a:xfrm>
            <a:off x="884911" y="202706"/>
            <a:ext cx="6062644" cy="998538"/>
          </a:xfrm>
        </p:spPr>
        <p:txBody>
          <a:bodyPr/>
          <a:lstStyle/>
          <a:p>
            <a:r>
              <a:rPr lang="fi-FI" dirty="0"/>
              <a:t>TAI Learning </a:t>
            </a:r>
            <a:r>
              <a:rPr lang="fi-FI" dirty="0" err="1"/>
              <a:t>Environments</a:t>
            </a:r>
            <a:endParaRPr lang="fi-FI" dirty="0"/>
          </a:p>
        </p:txBody>
      </p:sp>
      <p:pic>
        <p:nvPicPr>
          <p:cNvPr id="5" name="Kuva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1159" y="6000098"/>
            <a:ext cx="1258827" cy="576073"/>
          </a:xfrm>
          <a:prstGeom prst="rect">
            <a:avLst/>
          </a:prstGeom>
        </p:spPr>
      </p:pic>
      <p:pic>
        <p:nvPicPr>
          <p:cNvPr id="4" name="Kuva 3">
            <a:extLst>
              <a:ext uri="{FF2B5EF4-FFF2-40B4-BE49-F238E27FC236}">
                <a16:creationId xmlns:a16="http://schemas.microsoft.com/office/drawing/2014/main" id="{1C2DF594-8BC7-49B4-8095-BD06AED62542}"/>
              </a:ext>
            </a:extLst>
          </p:cNvPr>
          <p:cNvPicPr>
            <a:picLocks noChangeAspect="1"/>
          </p:cNvPicPr>
          <p:nvPr/>
        </p:nvPicPr>
        <p:blipFill>
          <a:blip r:embed="rId4"/>
          <a:stretch>
            <a:fillRect/>
          </a:stretch>
        </p:blipFill>
        <p:spPr>
          <a:xfrm>
            <a:off x="6184900" y="3031485"/>
            <a:ext cx="2514600" cy="2514600"/>
          </a:xfrm>
          <a:prstGeom prst="rect">
            <a:avLst/>
          </a:prstGeom>
        </p:spPr>
      </p:pic>
      <p:sp>
        <p:nvSpPr>
          <p:cNvPr id="7" name="Tekstiruutu 6">
            <a:extLst>
              <a:ext uri="{FF2B5EF4-FFF2-40B4-BE49-F238E27FC236}">
                <a16:creationId xmlns:a16="http://schemas.microsoft.com/office/drawing/2014/main" id="{C124F29F-7BE8-4780-93A4-C7396B9837BA}"/>
              </a:ext>
            </a:extLst>
          </p:cNvPr>
          <p:cNvSpPr txBox="1"/>
          <p:nvPr/>
        </p:nvSpPr>
        <p:spPr>
          <a:xfrm>
            <a:off x="797382" y="1499262"/>
            <a:ext cx="7648117" cy="1477328"/>
          </a:xfrm>
          <a:prstGeom prst="rect">
            <a:avLst/>
          </a:prstGeom>
          <a:noFill/>
        </p:spPr>
        <p:txBody>
          <a:bodyPr wrap="square">
            <a:spAutoFit/>
          </a:bodyPr>
          <a:lstStyle/>
          <a:p>
            <a:r>
              <a:rPr lang="en-US" b="1" dirty="0">
                <a:latin typeface="+mn-lt"/>
              </a:rPr>
              <a:t>Aninkainen and TAITO teaching restaurants and conference facilities</a:t>
            </a:r>
          </a:p>
          <a:p>
            <a:r>
              <a:rPr lang="en-US" dirty="0">
                <a:latin typeface="+mn-lt"/>
              </a:rPr>
              <a:t>	TAI restaurant and catering students train in lunch and conference 	catering and customer service at our two teaching restaurants 	offering lunch to outside customers daily.</a:t>
            </a:r>
          </a:p>
        </p:txBody>
      </p:sp>
    </p:spTree>
    <p:extLst>
      <p:ext uri="{BB962C8B-B14F-4D97-AF65-F5344CB8AC3E}">
        <p14:creationId xmlns:p14="http://schemas.microsoft.com/office/powerpoint/2010/main" val="17373038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idx="1"/>
          </p:nvPr>
        </p:nvSpPr>
        <p:spPr>
          <a:xfrm>
            <a:off x="884910" y="1404338"/>
            <a:ext cx="7547890" cy="4238581"/>
          </a:xfrm>
        </p:spPr>
        <p:txBody>
          <a:bodyPr/>
          <a:lstStyle/>
          <a:p>
            <a:pPr marL="285750" indent="-285750">
              <a:buFont typeface="Arial" panose="020B0604020202020204" pitchFamily="34" charset="0"/>
              <a:buChar char="•"/>
            </a:pPr>
            <a:r>
              <a:rPr lang="fi-FI" sz="1600" dirty="0"/>
              <a:t>Focus on KA1 Erasmus + </a:t>
            </a:r>
            <a:r>
              <a:rPr lang="fi-FI" sz="1600" dirty="0" err="1"/>
              <a:t>projects</a:t>
            </a:r>
            <a:r>
              <a:rPr lang="fi-FI" sz="1600" dirty="0"/>
              <a:t>, </a:t>
            </a:r>
            <a:r>
              <a:rPr lang="fi-FI" sz="1600" dirty="0" err="1"/>
              <a:t>some</a:t>
            </a:r>
            <a:r>
              <a:rPr lang="fi-FI" sz="1600" dirty="0"/>
              <a:t> KA2 </a:t>
            </a:r>
            <a:r>
              <a:rPr lang="fi-FI" sz="1600" dirty="0" err="1"/>
              <a:t>student</a:t>
            </a:r>
            <a:r>
              <a:rPr lang="fi-FI" sz="1600" dirty="0"/>
              <a:t> </a:t>
            </a:r>
            <a:r>
              <a:rPr lang="fi-FI" sz="1600" dirty="0" err="1"/>
              <a:t>exchange</a:t>
            </a:r>
            <a:r>
              <a:rPr lang="fi-FI" sz="1600" dirty="0"/>
              <a:t> </a:t>
            </a:r>
            <a:r>
              <a:rPr lang="fi-FI" sz="1600" dirty="0" err="1"/>
              <a:t>projects</a:t>
            </a:r>
            <a:endParaRPr lang="fi-FI" sz="1600" dirty="0"/>
          </a:p>
          <a:p>
            <a:pPr marL="285750" indent="-285750">
              <a:buFont typeface="Arial" panose="020B0604020202020204" pitchFamily="34" charset="0"/>
              <a:buChar char="•"/>
            </a:pPr>
            <a:r>
              <a:rPr lang="fi-FI" sz="1600" dirty="0"/>
              <a:t>Global mobility </a:t>
            </a:r>
            <a:r>
              <a:rPr lang="fi-FI" sz="1600" dirty="0" err="1"/>
              <a:t>networks</a:t>
            </a:r>
            <a:r>
              <a:rPr lang="fi-FI" sz="1600" dirty="0"/>
              <a:t> </a:t>
            </a:r>
            <a:r>
              <a:rPr lang="fi-FI" sz="1600" dirty="0" err="1"/>
              <a:t>funded</a:t>
            </a:r>
            <a:r>
              <a:rPr lang="fi-FI" sz="1600" dirty="0"/>
              <a:t> </a:t>
            </a:r>
            <a:r>
              <a:rPr lang="fi-FI" sz="1600" dirty="0" err="1"/>
              <a:t>by</a:t>
            </a:r>
            <a:r>
              <a:rPr lang="fi-FI" sz="1600" dirty="0"/>
              <a:t> </a:t>
            </a:r>
            <a:r>
              <a:rPr lang="fi-FI" sz="1600" dirty="0" err="1"/>
              <a:t>The</a:t>
            </a:r>
            <a:r>
              <a:rPr lang="fi-FI" sz="1600" dirty="0"/>
              <a:t> </a:t>
            </a:r>
            <a:r>
              <a:rPr lang="fi-FI" sz="1600" dirty="0" err="1"/>
              <a:t>Finnish</a:t>
            </a:r>
            <a:r>
              <a:rPr lang="fi-FI" sz="1600" dirty="0"/>
              <a:t> National </a:t>
            </a:r>
            <a:r>
              <a:rPr lang="fi-FI" sz="1600" dirty="0" err="1"/>
              <a:t>Agency</a:t>
            </a:r>
            <a:r>
              <a:rPr lang="fi-FI" sz="1600" dirty="0"/>
              <a:t> of </a:t>
            </a:r>
            <a:r>
              <a:rPr lang="fi-FI" sz="1600" dirty="0" err="1"/>
              <a:t>Education</a:t>
            </a:r>
            <a:r>
              <a:rPr lang="fi-FI" sz="1600" dirty="0"/>
              <a:t>: </a:t>
            </a:r>
            <a:r>
              <a:rPr lang="fi-FI" sz="1600" dirty="0" err="1"/>
              <a:t>India</a:t>
            </a:r>
            <a:r>
              <a:rPr lang="fi-FI" sz="1600" dirty="0"/>
              <a:t>, China, Nepal, Uganda, Namibia, Tansania, Japan, Canada, </a:t>
            </a:r>
            <a:r>
              <a:rPr lang="fi-FI" sz="1600" dirty="0" err="1"/>
              <a:t>Thailand</a:t>
            </a:r>
            <a:endParaRPr lang="fi-FI" sz="1600" dirty="0"/>
          </a:p>
          <a:p>
            <a:pPr marL="285750" indent="-285750">
              <a:buFont typeface="Arial" panose="020B0604020202020204" pitchFamily="34" charset="0"/>
              <a:buChar char="•"/>
            </a:pPr>
            <a:r>
              <a:rPr lang="fi-FI" sz="1600" dirty="0" err="1"/>
              <a:t>Outgoing</a:t>
            </a:r>
            <a:r>
              <a:rPr lang="fi-FI" sz="1600" dirty="0"/>
              <a:t> </a:t>
            </a:r>
            <a:r>
              <a:rPr lang="fi-FI" sz="1600" dirty="0" err="1"/>
              <a:t>student</a:t>
            </a:r>
            <a:r>
              <a:rPr lang="fi-FI" sz="1600" dirty="0"/>
              <a:t> </a:t>
            </a:r>
            <a:r>
              <a:rPr lang="fi-FI" sz="1600" dirty="0" err="1"/>
              <a:t>mobilities</a:t>
            </a:r>
            <a:r>
              <a:rPr lang="fi-FI" sz="1600" dirty="0"/>
              <a:t>: </a:t>
            </a:r>
            <a:r>
              <a:rPr lang="fi-FI" sz="1600" dirty="0" err="1"/>
              <a:t>approximately</a:t>
            </a:r>
            <a:r>
              <a:rPr lang="fi-FI" sz="1600" dirty="0"/>
              <a:t> 70-100/</a:t>
            </a:r>
            <a:r>
              <a:rPr lang="fi-FI" sz="1600" dirty="0" err="1"/>
              <a:t>year</a:t>
            </a:r>
            <a:endParaRPr lang="fi-FI" sz="1600" dirty="0"/>
          </a:p>
          <a:p>
            <a:pPr marL="285750" indent="-285750">
              <a:buFont typeface="Arial" panose="020B0604020202020204" pitchFamily="34" charset="0"/>
              <a:buChar char="•"/>
            </a:pPr>
            <a:r>
              <a:rPr lang="fi-FI" sz="1600" dirty="0" err="1"/>
              <a:t>Outgoing</a:t>
            </a:r>
            <a:r>
              <a:rPr lang="fi-FI" sz="1600" dirty="0"/>
              <a:t> </a:t>
            </a:r>
            <a:r>
              <a:rPr lang="fi-FI" sz="1600" dirty="0" err="1"/>
              <a:t>staff</a:t>
            </a:r>
            <a:r>
              <a:rPr lang="fi-FI" sz="1600" dirty="0"/>
              <a:t> </a:t>
            </a:r>
            <a:r>
              <a:rPr lang="fi-FI" sz="1600" dirty="0" err="1"/>
              <a:t>mobilities</a:t>
            </a:r>
            <a:r>
              <a:rPr lang="fi-FI" sz="1600" dirty="0"/>
              <a:t>: </a:t>
            </a:r>
            <a:r>
              <a:rPr lang="fi-FI" sz="1600" dirty="0" err="1"/>
              <a:t>approximately</a:t>
            </a:r>
            <a:r>
              <a:rPr lang="fi-FI" sz="1600" dirty="0"/>
              <a:t> 30/</a:t>
            </a:r>
            <a:r>
              <a:rPr lang="fi-FI" sz="1600" dirty="0" err="1"/>
              <a:t>year</a:t>
            </a:r>
            <a:endParaRPr lang="fi-FI" sz="1600" dirty="0"/>
          </a:p>
          <a:p>
            <a:pPr marL="285750" indent="-285750">
              <a:buFont typeface="Arial" panose="020B0604020202020204" pitchFamily="34" charset="0"/>
              <a:buChar char="•"/>
            </a:pPr>
            <a:r>
              <a:rPr lang="en-US" sz="1600"/>
              <a:t>VET Skills - Turku </a:t>
            </a:r>
            <a:r>
              <a:rPr lang="en-US" sz="1600" dirty="0"/>
              <a:t>Vocational Institute’s students participate actively in national and international skills competitions. </a:t>
            </a:r>
            <a:endParaRPr lang="fi-FI" sz="1600" dirty="0"/>
          </a:p>
          <a:p>
            <a:r>
              <a:rPr lang="fi-FI" sz="1600" dirty="0"/>
              <a:t>International </a:t>
            </a:r>
            <a:r>
              <a:rPr lang="fi-FI" sz="1600" dirty="0" err="1"/>
              <a:t>Affairs</a:t>
            </a:r>
            <a:r>
              <a:rPr lang="fi-FI" sz="1600" dirty="0"/>
              <a:t> </a:t>
            </a:r>
            <a:r>
              <a:rPr lang="fi-FI" sz="1600" dirty="0" err="1"/>
              <a:t>Staff</a:t>
            </a:r>
            <a:r>
              <a:rPr lang="fi-FI" sz="1600" dirty="0"/>
              <a:t>:</a:t>
            </a:r>
          </a:p>
          <a:p>
            <a:pPr marL="285750" indent="-285750">
              <a:buFont typeface="Arial" panose="020B0604020202020204" pitchFamily="34" charset="0"/>
              <a:buChar char="•"/>
            </a:pPr>
            <a:r>
              <a:rPr lang="fi-FI" sz="1600" dirty="0" err="1"/>
              <a:t>Coordinator</a:t>
            </a:r>
            <a:r>
              <a:rPr lang="fi-FI" sz="1600" dirty="0"/>
              <a:t> of International </a:t>
            </a:r>
            <a:r>
              <a:rPr lang="fi-FI" sz="1600" dirty="0" err="1"/>
              <a:t>Affairs</a:t>
            </a:r>
            <a:endParaRPr lang="fi-FI" sz="1600" dirty="0"/>
          </a:p>
          <a:p>
            <a:pPr marL="285750" indent="-285750">
              <a:buFont typeface="Arial" panose="020B0604020202020204" pitchFamily="34" charset="0"/>
              <a:buChar char="•"/>
            </a:pPr>
            <a:r>
              <a:rPr lang="fi-FI" sz="1600" dirty="0"/>
              <a:t>6 International </a:t>
            </a:r>
            <a:r>
              <a:rPr lang="fi-FI" sz="1600" dirty="0" err="1"/>
              <a:t>Contact</a:t>
            </a:r>
            <a:r>
              <a:rPr lang="fi-FI" sz="1600" dirty="0"/>
              <a:t> Teachers</a:t>
            </a:r>
          </a:p>
          <a:p>
            <a:pPr marL="285750" indent="-285750">
              <a:buFont typeface="Arial" panose="020B0604020202020204" pitchFamily="34" charset="0"/>
              <a:buChar char="•"/>
            </a:pPr>
            <a:r>
              <a:rPr lang="fi-FI" sz="1600" dirty="0" err="1"/>
              <a:t>Manager</a:t>
            </a:r>
            <a:r>
              <a:rPr lang="fi-FI" sz="1600" dirty="0"/>
              <a:t> of International </a:t>
            </a:r>
            <a:r>
              <a:rPr lang="fi-FI" sz="1600" dirty="0" err="1"/>
              <a:t>Affairs</a:t>
            </a:r>
            <a:r>
              <a:rPr lang="fi-FI" sz="1600" dirty="0"/>
              <a:t> and Planner of International </a:t>
            </a:r>
            <a:r>
              <a:rPr lang="fi-FI" sz="1600" dirty="0" err="1"/>
              <a:t>Affairs</a:t>
            </a:r>
            <a:r>
              <a:rPr lang="fi-FI" sz="1600" dirty="0"/>
              <a:t> of </a:t>
            </a:r>
            <a:r>
              <a:rPr lang="fi-FI" sz="1600" dirty="0" err="1"/>
              <a:t>the</a:t>
            </a:r>
            <a:r>
              <a:rPr lang="fi-FI" sz="1600" dirty="0"/>
              <a:t> City of Turku </a:t>
            </a:r>
            <a:r>
              <a:rPr lang="fi-FI" sz="1600" dirty="0" err="1"/>
              <a:t>Education</a:t>
            </a:r>
            <a:r>
              <a:rPr lang="fi-FI" sz="1600" dirty="0"/>
              <a:t> Division</a:t>
            </a:r>
          </a:p>
          <a:p>
            <a:pPr marL="285750" indent="-285750">
              <a:buFont typeface="Arial" panose="020B0604020202020204" pitchFamily="34" charset="0"/>
              <a:buChar char="•"/>
            </a:pPr>
            <a:endParaRPr lang="fi-FI" sz="1600" dirty="0"/>
          </a:p>
        </p:txBody>
      </p:sp>
      <p:sp>
        <p:nvSpPr>
          <p:cNvPr id="3" name="Otsikko 2"/>
          <p:cNvSpPr>
            <a:spLocks noGrp="1"/>
          </p:cNvSpPr>
          <p:nvPr>
            <p:ph type="title"/>
          </p:nvPr>
        </p:nvSpPr>
        <p:spPr>
          <a:xfrm>
            <a:off x="884911" y="506413"/>
            <a:ext cx="6092538" cy="580982"/>
          </a:xfrm>
        </p:spPr>
        <p:txBody>
          <a:bodyPr/>
          <a:lstStyle/>
          <a:p>
            <a:r>
              <a:rPr lang="fi-FI" dirty="0"/>
              <a:t>TAI International </a:t>
            </a:r>
            <a:r>
              <a:rPr lang="fi-FI" dirty="0" err="1"/>
              <a:t>Activities</a:t>
            </a:r>
            <a:endParaRPr lang="fi-FI" dirty="0"/>
          </a:p>
        </p:txBody>
      </p:sp>
    </p:spTree>
    <p:extLst>
      <p:ext uri="{BB962C8B-B14F-4D97-AF65-F5344CB8AC3E}">
        <p14:creationId xmlns:p14="http://schemas.microsoft.com/office/powerpoint/2010/main" val="38016703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i-FI" noProof="0" dirty="0" err="1"/>
              <a:t>Thank</a:t>
            </a:r>
            <a:r>
              <a:rPr lang="fi-FI" noProof="0" dirty="0"/>
              <a:t> </a:t>
            </a:r>
            <a:r>
              <a:rPr lang="fi-FI" noProof="0" dirty="0" err="1"/>
              <a:t>you</a:t>
            </a:r>
            <a:r>
              <a:rPr lang="fi-FI" noProof="0" dirty="0"/>
              <a:t>!</a:t>
            </a:r>
          </a:p>
        </p:txBody>
      </p:sp>
    </p:spTree>
    <p:extLst>
      <p:ext uri="{BB962C8B-B14F-4D97-AF65-F5344CB8AC3E}">
        <p14:creationId xmlns:p14="http://schemas.microsoft.com/office/powerpoint/2010/main" val="4375818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7704C427-701F-4585-90B6-A16AAD067620}"/>
              </a:ext>
            </a:extLst>
          </p:cNvPr>
          <p:cNvSpPr>
            <a:spLocks noGrp="1"/>
          </p:cNvSpPr>
          <p:nvPr>
            <p:ph type="title"/>
          </p:nvPr>
        </p:nvSpPr>
        <p:spPr>
          <a:xfrm>
            <a:off x="470131" y="452488"/>
            <a:ext cx="2207081" cy="1357460"/>
          </a:xfrm>
        </p:spPr>
        <p:txBody>
          <a:bodyPr/>
          <a:lstStyle/>
          <a:p>
            <a:r>
              <a:rPr lang="fi-FI" dirty="0" err="1"/>
              <a:t>Education</a:t>
            </a:r>
            <a:br>
              <a:rPr lang="fi-FI" dirty="0"/>
            </a:br>
            <a:r>
              <a:rPr lang="fi-FI" dirty="0"/>
              <a:t>System in Finland</a:t>
            </a:r>
          </a:p>
        </p:txBody>
      </p:sp>
      <p:pic>
        <p:nvPicPr>
          <p:cNvPr id="4" name="Kuva 3">
            <a:extLst>
              <a:ext uri="{FF2B5EF4-FFF2-40B4-BE49-F238E27FC236}">
                <a16:creationId xmlns:a16="http://schemas.microsoft.com/office/drawing/2014/main" id="{1F435B5C-DEE8-4A59-9A87-E7DB7D2CAF99}"/>
              </a:ext>
            </a:extLst>
          </p:cNvPr>
          <p:cNvPicPr>
            <a:picLocks noChangeAspect="1"/>
          </p:cNvPicPr>
          <p:nvPr/>
        </p:nvPicPr>
        <p:blipFill>
          <a:blip r:embed="rId3"/>
          <a:stretch>
            <a:fillRect/>
          </a:stretch>
        </p:blipFill>
        <p:spPr>
          <a:xfrm>
            <a:off x="3402141" y="134451"/>
            <a:ext cx="5241302" cy="6536772"/>
          </a:xfrm>
          <a:prstGeom prst="rect">
            <a:avLst/>
          </a:prstGeom>
        </p:spPr>
      </p:pic>
    </p:spTree>
    <p:extLst>
      <p:ext uri="{BB962C8B-B14F-4D97-AF65-F5344CB8AC3E}">
        <p14:creationId xmlns:p14="http://schemas.microsoft.com/office/powerpoint/2010/main" val="29394364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655265DA-9177-4C08-AD8B-5D62C9ECDFEB}"/>
              </a:ext>
            </a:extLst>
          </p:cNvPr>
          <p:cNvSpPr>
            <a:spLocks noGrp="1"/>
          </p:cNvSpPr>
          <p:nvPr>
            <p:ph type="body" idx="1"/>
          </p:nvPr>
        </p:nvSpPr>
        <p:spPr>
          <a:xfrm>
            <a:off x="433387" y="1386537"/>
            <a:ext cx="8277225" cy="5217795"/>
          </a:xfrm>
        </p:spPr>
        <p:txBody>
          <a:bodyPr/>
          <a:lstStyle/>
          <a:p>
            <a:pPr marL="285750" indent="-285750">
              <a:lnSpc>
                <a:spcPct val="100000"/>
              </a:lnSpc>
              <a:buFont typeface="Arial" panose="020B0604020202020204" pitchFamily="34" charset="0"/>
              <a:buChar char="•"/>
            </a:pPr>
            <a:r>
              <a:rPr lang="fi-FI" sz="1600" dirty="0" err="1"/>
              <a:t>All</a:t>
            </a:r>
            <a:r>
              <a:rPr lang="fi-FI" sz="1600" dirty="0"/>
              <a:t> </a:t>
            </a:r>
            <a:r>
              <a:rPr lang="fi-FI" sz="1600" dirty="0" err="1"/>
              <a:t>teaching</a:t>
            </a:r>
            <a:r>
              <a:rPr lang="fi-FI" sz="1600" dirty="0"/>
              <a:t> is </a:t>
            </a:r>
            <a:r>
              <a:rPr lang="fi-FI" sz="1600" dirty="0" err="1"/>
              <a:t>based</a:t>
            </a:r>
            <a:r>
              <a:rPr lang="fi-FI" sz="1600" dirty="0"/>
              <a:t> on </a:t>
            </a:r>
            <a:r>
              <a:rPr lang="fi-FI" sz="1600" dirty="0" err="1"/>
              <a:t>national</a:t>
            </a:r>
            <a:r>
              <a:rPr lang="fi-FI" sz="1600" dirty="0"/>
              <a:t> </a:t>
            </a:r>
            <a:r>
              <a:rPr lang="fi-FI" sz="1600" dirty="0" err="1"/>
              <a:t>curricula</a:t>
            </a:r>
            <a:endParaRPr lang="fi-FI" sz="1600" dirty="0"/>
          </a:p>
          <a:p>
            <a:pPr marL="645750" lvl="1" indent="-285750">
              <a:lnSpc>
                <a:spcPct val="100000"/>
              </a:lnSpc>
              <a:buFont typeface="Arial" panose="020B0604020202020204" pitchFamily="34" charset="0"/>
              <a:buChar char="•"/>
            </a:pPr>
            <a:r>
              <a:rPr lang="fi-FI" sz="1600" dirty="0" err="1"/>
              <a:t>Cities</a:t>
            </a:r>
            <a:r>
              <a:rPr lang="fi-FI" sz="1600" dirty="0"/>
              <a:t> and </a:t>
            </a:r>
            <a:r>
              <a:rPr lang="fi-FI" sz="1600" dirty="0" err="1"/>
              <a:t>municipalities</a:t>
            </a:r>
            <a:r>
              <a:rPr lang="fi-FI" sz="1600" dirty="0"/>
              <a:t> and </a:t>
            </a:r>
            <a:r>
              <a:rPr lang="fi-FI" sz="1600" dirty="0" err="1"/>
              <a:t>even</a:t>
            </a:r>
            <a:r>
              <a:rPr lang="fi-FI" sz="1600" dirty="0"/>
              <a:t> </a:t>
            </a:r>
            <a:r>
              <a:rPr lang="fi-FI" sz="1600" dirty="0" err="1"/>
              <a:t>individual</a:t>
            </a:r>
            <a:r>
              <a:rPr lang="fi-FI" sz="1600" dirty="0"/>
              <a:t> </a:t>
            </a:r>
            <a:r>
              <a:rPr lang="fi-FI" sz="1600" dirty="0" err="1"/>
              <a:t>schools</a:t>
            </a:r>
            <a:r>
              <a:rPr lang="fi-FI" sz="1600" dirty="0"/>
              <a:t> </a:t>
            </a:r>
            <a:r>
              <a:rPr lang="fi-FI" sz="1600" dirty="0" err="1"/>
              <a:t>draft</a:t>
            </a:r>
            <a:r>
              <a:rPr lang="fi-FI" sz="1600" dirty="0"/>
              <a:t> </a:t>
            </a:r>
            <a:r>
              <a:rPr lang="fi-FI" sz="1600" dirty="0" err="1"/>
              <a:t>their</a:t>
            </a:r>
            <a:r>
              <a:rPr lang="fi-FI" sz="1600" dirty="0"/>
              <a:t> version of </a:t>
            </a:r>
            <a:r>
              <a:rPr lang="fi-FI" sz="1600" dirty="0" err="1"/>
              <a:t>the</a:t>
            </a:r>
            <a:r>
              <a:rPr lang="fi-FI" sz="1600" dirty="0"/>
              <a:t> </a:t>
            </a:r>
            <a:r>
              <a:rPr lang="fi-FI" sz="1600" dirty="0" err="1"/>
              <a:t>national</a:t>
            </a:r>
            <a:r>
              <a:rPr lang="fi-FI" sz="1600" dirty="0"/>
              <a:t> </a:t>
            </a:r>
            <a:r>
              <a:rPr lang="fi-FI" sz="1600" dirty="0" err="1"/>
              <a:t>curriculum</a:t>
            </a:r>
            <a:endParaRPr lang="fi-FI" sz="1600" dirty="0"/>
          </a:p>
          <a:p>
            <a:pPr marL="645750" lvl="1" indent="-285750">
              <a:lnSpc>
                <a:spcPct val="100000"/>
              </a:lnSpc>
              <a:buFont typeface="Arial" panose="020B0604020202020204" pitchFamily="34" charset="0"/>
              <a:buChar char="•"/>
            </a:pPr>
            <a:r>
              <a:rPr lang="fi-FI" sz="1600" dirty="0"/>
              <a:t>Schools and </a:t>
            </a:r>
            <a:r>
              <a:rPr lang="fi-FI" sz="1600" dirty="0" err="1"/>
              <a:t>teachers</a:t>
            </a:r>
            <a:r>
              <a:rPr lang="fi-FI" sz="1600" dirty="0"/>
              <a:t> </a:t>
            </a:r>
            <a:r>
              <a:rPr lang="fi-FI" sz="1600" dirty="0" err="1"/>
              <a:t>are</a:t>
            </a:r>
            <a:r>
              <a:rPr lang="fi-FI" sz="1600" dirty="0"/>
              <a:t> </a:t>
            </a:r>
            <a:r>
              <a:rPr lang="fi-FI" sz="1600" dirty="0" err="1"/>
              <a:t>relatively</a:t>
            </a:r>
            <a:r>
              <a:rPr lang="fi-FI" sz="1600" dirty="0"/>
              <a:t> </a:t>
            </a:r>
            <a:r>
              <a:rPr lang="fi-FI" sz="1600" dirty="0" err="1"/>
              <a:t>autonomous</a:t>
            </a:r>
            <a:endParaRPr lang="fi-FI" sz="1600" dirty="0"/>
          </a:p>
          <a:p>
            <a:pPr marL="645750" lvl="1" indent="-285750">
              <a:lnSpc>
                <a:spcPct val="100000"/>
              </a:lnSpc>
              <a:buFont typeface="Arial" panose="020B0604020202020204" pitchFamily="34" charset="0"/>
              <a:buChar char="•"/>
            </a:pPr>
            <a:r>
              <a:rPr lang="en-US" sz="1600" dirty="0"/>
              <a:t>Compulsory education applies to all 6–18-year-olds. It includes pre-primary, basic and upper secondary education.</a:t>
            </a:r>
            <a:endParaRPr lang="fi-FI" sz="1600" dirty="0"/>
          </a:p>
          <a:p>
            <a:pPr marL="285750" indent="-285750">
              <a:lnSpc>
                <a:spcPct val="100000"/>
              </a:lnSpc>
              <a:buFont typeface="Arial" panose="020B0604020202020204" pitchFamily="34" charset="0"/>
              <a:buChar char="•"/>
            </a:pPr>
            <a:r>
              <a:rPr lang="fi-FI" sz="1600" dirty="0" err="1"/>
              <a:t>Our</a:t>
            </a:r>
            <a:r>
              <a:rPr lang="fi-FI" sz="1600" dirty="0"/>
              <a:t> main </a:t>
            </a:r>
            <a:r>
              <a:rPr lang="fi-FI" sz="1600" dirty="0" err="1"/>
              <a:t>value</a:t>
            </a:r>
            <a:r>
              <a:rPr lang="fi-FI" sz="1600" dirty="0"/>
              <a:t> is </a:t>
            </a:r>
            <a:r>
              <a:rPr lang="fi-FI" sz="1600" dirty="0" err="1"/>
              <a:t>equality</a:t>
            </a:r>
            <a:r>
              <a:rPr lang="fi-FI" sz="1600" dirty="0"/>
              <a:t>:</a:t>
            </a:r>
          </a:p>
          <a:p>
            <a:pPr marL="861750" lvl="2" indent="-285750">
              <a:lnSpc>
                <a:spcPct val="100000"/>
              </a:lnSpc>
              <a:buFont typeface="Arial" panose="020B0604020202020204" pitchFamily="34" charset="0"/>
              <a:buChar char="•"/>
            </a:pPr>
            <a:r>
              <a:rPr lang="fi-FI" sz="1600" dirty="0" err="1"/>
              <a:t>Education</a:t>
            </a:r>
            <a:r>
              <a:rPr lang="fi-FI" sz="1600" dirty="0"/>
              <a:t> is </a:t>
            </a:r>
            <a:r>
              <a:rPr lang="fi-FI" sz="1600" dirty="0" err="1"/>
              <a:t>free</a:t>
            </a:r>
            <a:r>
              <a:rPr lang="fi-FI" sz="1600" dirty="0"/>
              <a:t> of </a:t>
            </a:r>
            <a:r>
              <a:rPr lang="fi-FI" sz="1600" dirty="0" err="1"/>
              <a:t>costs</a:t>
            </a:r>
            <a:endParaRPr lang="fi-FI" sz="1600" dirty="0"/>
          </a:p>
          <a:p>
            <a:pPr marL="861750" lvl="2" indent="-285750">
              <a:lnSpc>
                <a:spcPct val="100000"/>
              </a:lnSpc>
              <a:buFont typeface="Arial" panose="020B0604020202020204" pitchFamily="34" charset="0"/>
              <a:buChar char="•"/>
            </a:pPr>
            <a:r>
              <a:rPr lang="fi-FI" sz="1600" dirty="0" err="1"/>
              <a:t>Multiple</a:t>
            </a:r>
            <a:r>
              <a:rPr lang="fi-FI" sz="1600" dirty="0"/>
              <a:t> </a:t>
            </a:r>
            <a:r>
              <a:rPr lang="fi-FI" sz="1600" dirty="0" err="1"/>
              <a:t>ways</a:t>
            </a:r>
            <a:r>
              <a:rPr lang="fi-FI" sz="1600" dirty="0"/>
              <a:t> to </a:t>
            </a:r>
            <a:r>
              <a:rPr lang="fi-FI" sz="1600" dirty="0" err="1"/>
              <a:t>achieve</a:t>
            </a:r>
            <a:r>
              <a:rPr lang="fi-FI" sz="1600" dirty="0"/>
              <a:t> </a:t>
            </a:r>
            <a:r>
              <a:rPr lang="fi-FI" sz="1600" dirty="0" err="1"/>
              <a:t>higher</a:t>
            </a:r>
            <a:r>
              <a:rPr lang="fi-FI" sz="1600" dirty="0"/>
              <a:t> </a:t>
            </a:r>
            <a:r>
              <a:rPr lang="fi-FI" sz="1600" dirty="0" err="1"/>
              <a:t>education</a:t>
            </a:r>
            <a:endParaRPr lang="fi-FI" sz="1600" dirty="0"/>
          </a:p>
          <a:p>
            <a:pPr marL="861750" lvl="2" indent="-285750">
              <a:lnSpc>
                <a:spcPct val="100000"/>
              </a:lnSpc>
              <a:buFont typeface="Arial" panose="020B0604020202020204" pitchFamily="34" charset="0"/>
              <a:buChar char="•"/>
            </a:pPr>
            <a:r>
              <a:rPr lang="fi-FI" sz="1600" dirty="0" err="1"/>
              <a:t>Integration</a:t>
            </a:r>
            <a:r>
              <a:rPr lang="fi-FI" sz="1600" dirty="0"/>
              <a:t> of </a:t>
            </a:r>
            <a:r>
              <a:rPr lang="fi-FI" sz="1600" dirty="0" err="1"/>
              <a:t>immigrants</a:t>
            </a:r>
            <a:r>
              <a:rPr lang="fi-FI" sz="1600" dirty="0"/>
              <a:t> and </a:t>
            </a:r>
            <a:r>
              <a:rPr lang="fi-FI" sz="1600" dirty="0" err="1"/>
              <a:t>special</a:t>
            </a:r>
            <a:r>
              <a:rPr lang="fi-FI" sz="1600" dirty="0"/>
              <a:t> </a:t>
            </a:r>
            <a:r>
              <a:rPr lang="fi-FI" sz="1600" dirty="0" err="1"/>
              <a:t>needs</a:t>
            </a:r>
            <a:r>
              <a:rPr lang="fi-FI" sz="1600" dirty="0"/>
              <a:t> </a:t>
            </a:r>
            <a:r>
              <a:rPr lang="fi-FI" sz="1600" dirty="0" err="1"/>
              <a:t>pupils</a:t>
            </a:r>
            <a:endParaRPr lang="fi-FI" sz="1600" dirty="0"/>
          </a:p>
          <a:p>
            <a:pPr marL="861750" lvl="2" indent="-285750">
              <a:lnSpc>
                <a:spcPct val="100000"/>
              </a:lnSpc>
              <a:buFont typeface="Arial" panose="020B0604020202020204" pitchFamily="34" charset="0"/>
              <a:buChar char="•"/>
            </a:pPr>
            <a:r>
              <a:rPr lang="fi-FI" sz="1600" dirty="0" err="1"/>
              <a:t>Relatively</a:t>
            </a:r>
            <a:r>
              <a:rPr lang="fi-FI" sz="1600" dirty="0"/>
              <a:t> </a:t>
            </a:r>
            <a:r>
              <a:rPr lang="fi-FI" sz="1600" dirty="0" err="1"/>
              <a:t>few</a:t>
            </a:r>
            <a:r>
              <a:rPr lang="fi-FI" sz="1600" dirty="0"/>
              <a:t> </a:t>
            </a:r>
            <a:r>
              <a:rPr lang="fi-FI" sz="1600" dirty="0" err="1"/>
              <a:t>substantial</a:t>
            </a:r>
            <a:r>
              <a:rPr lang="fi-FI" sz="1600" dirty="0"/>
              <a:t> </a:t>
            </a:r>
            <a:r>
              <a:rPr lang="fi-FI" sz="1600" dirty="0" err="1"/>
              <a:t>national</a:t>
            </a:r>
            <a:r>
              <a:rPr lang="fi-FI" sz="1600" dirty="0"/>
              <a:t> </a:t>
            </a:r>
            <a:r>
              <a:rPr lang="fi-FI" sz="1600" dirty="0" err="1"/>
              <a:t>standardized</a:t>
            </a:r>
            <a:r>
              <a:rPr lang="fi-FI" sz="1600" dirty="0"/>
              <a:t> </a:t>
            </a:r>
            <a:r>
              <a:rPr lang="fi-FI" sz="1600" dirty="0" err="1"/>
              <a:t>tests</a:t>
            </a:r>
            <a:endParaRPr lang="fi-FI" sz="1600" dirty="0"/>
          </a:p>
          <a:p>
            <a:pPr marL="1581750" lvl="3" indent="-285750">
              <a:lnSpc>
                <a:spcPct val="100000"/>
              </a:lnSpc>
              <a:buFont typeface="Arial" panose="020B0604020202020204" pitchFamily="34" charset="0"/>
              <a:buChar char="•"/>
            </a:pPr>
            <a:r>
              <a:rPr lang="fi-FI" sz="1600" dirty="0" err="1"/>
              <a:t>Matriculation</a:t>
            </a:r>
            <a:r>
              <a:rPr lang="fi-FI" sz="1600" dirty="0"/>
              <a:t> </a:t>
            </a:r>
            <a:r>
              <a:rPr lang="fi-FI" sz="1600" dirty="0" err="1"/>
              <a:t>examination</a:t>
            </a:r>
            <a:r>
              <a:rPr lang="fi-FI" sz="1600" dirty="0"/>
              <a:t> at </a:t>
            </a:r>
            <a:r>
              <a:rPr lang="fi-FI" sz="1600" dirty="0" err="1"/>
              <a:t>the</a:t>
            </a:r>
            <a:r>
              <a:rPr lang="fi-FI" sz="1600" dirty="0"/>
              <a:t> </a:t>
            </a:r>
            <a:r>
              <a:rPr lang="fi-FI" sz="1600" dirty="0" err="1"/>
              <a:t>end</a:t>
            </a:r>
            <a:r>
              <a:rPr lang="fi-FI" sz="1600" dirty="0"/>
              <a:t> of general </a:t>
            </a:r>
            <a:r>
              <a:rPr lang="fi-FI" sz="1600" dirty="0" err="1"/>
              <a:t>upper</a:t>
            </a:r>
            <a:r>
              <a:rPr lang="fi-FI" sz="1600" dirty="0"/>
              <a:t> </a:t>
            </a:r>
            <a:r>
              <a:rPr lang="fi-FI" sz="1600" dirty="0" err="1"/>
              <a:t>secondary</a:t>
            </a:r>
            <a:r>
              <a:rPr lang="fi-FI" sz="1600" dirty="0"/>
              <a:t> </a:t>
            </a:r>
            <a:r>
              <a:rPr lang="fi-FI" sz="1600" dirty="0" err="1"/>
              <a:t>education</a:t>
            </a:r>
            <a:endParaRPr lang="fi-FI" sz="1600" dirty="0"/>
          </a:p>
          <a:p>
            <a:pPr lvl="3" indent="0">
              <a:lnSpc>
                <a:spcPct val="100000"/>
              </a:lnSpc>
              <a:buNone/>
            </a:pPr>
            <a:r>
              <a:rPr lang="fi-FI" sz="1600" dirty="0"/>
              <a:t>		</a:t>
            </a:r>
            <a:r>
              <a:rPr lang="fi-FI" sz="1600" dirty="0">
                <a:hlinkClick r:id="rId3"/>
              </a:rPr>
              <a:t>http://www.oph.fi/english/education_system</a:t>
            </a:r>
            <a:endParaRPr lang="fi-FI" sz="1600" dirty="0"/>
          </a:p>
          <a:p>
            <a:pPr lvl="3" indent="0">
              <a:lnSpc>
                <a:spcPct val="100000"/>
              </a:lnSpc>
              <a:buNone/>
            </a:pPr>
            <a:endParaRPr lang="fi-FI" sz="1600" dirty="0"/>
          </a:p>
        </p:txBody>
      </p:sp>
      <p:sp>
        <p:nvSpPr>
          <p:cNvPr id="3" name="Otsikko 2">
            <a:extLst>
              <a:ext uri="{FF2B5EF4-FFF2-40B4-BE49-F238E27FC236}">
                <a16:creationId xmlns:a16="http://schemas.microsoft.com/office/drawing/2014/main" id="{FD7F2915-0575-48A8-B4CF-0AFF55661576}"/>
              </a:ext>
            </a:extLst>
          </p:cNvPr>
          <p:cNvSpPr>
            <a:spLocks noGrp="1"/>
          </p:cNvSpPr>
          <p:nvPr>
            <p:ph type="title"/>
          </p:nvPr>
        </p:nvSpPr>
        <p:spPr>
          <a:xfrm>
            <a:off x="884911" y="89217"/>
            <a:ext cx="6958190" cy="998538"/>
          </a:xfrm>
        </p:spPr>
        <p:txBody>
          <a:bodyPr/>
          <a:lstStyle/>
          <a:p>
            <a:r>
              <a:rPr lang="fi-FI" dirty="0" err="1"/>
              <a:t>The</a:t>
            </a:r>
            <a:r>
              <a:rPr lang="fi-FI" dirty="0"/>
              <a:t> </a:t>
            </a:r>
            <a:r>
              <a:rPr lang="fi-FI" dirty="0" err="1"/>
              <a:t>Finnish</a:t>
            </a:r>
            <a:r>
              <a:rPr lang="fi-FI" dirty="0"/>
              <a:t> </a:t>
            </a:r>
            <a:r>
              <a:rPr lang="fi-FI" dirty="0" err="1"/>
              <a:t>education</a:t>
            </a:r>
            <a:r>
              <a:rPr lang="fi-FI" dirty="0"/>
              <a:t> </a:t>
            </a:r>
            <a:r>
              <a:rPr lang="fi-FI" dirty="0" err="1"/>
              <a:t>system</a:t>
            </a:r>
            <a:endParaRPr lang="fi-FI" dirty="0"/>
          </a:p>
        </p:txBody>
      </p:sp>
      <p:pic>
        <p:nvPicPr>
          <p:cNvPr id="4" name="Kuva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41159" y="6028259"/>
            <a:ext cx="1258827" cy="576073"/>
          </a:xfrm>
          <a:prstGeom prst="rect">
            <a:avLst/>
          </a:prstGeom>
        </p:spPr>
      </p:pic>
    </p:spTree>
    <p:extLst>
      <p:ext uri="{BB962C8B-B14F-4D97-AF65-F5344CB8AC3E}">
        <p14:creationId xmlns:p14="http://schemas.microsoft.com/office/powerpoint/2010/main" val="24958930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A067CAC2-87C4-4B9E-8DB5-A820B8384807}"/>
              </a:ext>
            </a:extLst>
          </p:cNvPr>
          <p:cNvSpPr>
            <a:spLocks noGrp="1"/>
          </p:cNvSpPr>
          <p:nvPr>
            <p:ph type="body" idx="1"/>
          </p:nvPr>
        </p:nvSpPr>
        <p:spPr>
          <a:xfrm>
            <a:off x="884911" y="1659625"/>
            <a:ext cx="7204646" cy="4213953"/>
          </a:xfrm>
        </p:spPr>
        <p:txBody>
          <a:bodyPr/>
          <a:lstStyle/>
          <a:p>
            <a:pPr marL="285750" indent="-285750">
              <a:buFont typeface="Arial" panose="020B0604020202020204" pitchFamily="34" charset="0"/>
              <a:buChar char="•"/>
            </a:pPr>
            <a:r>
              <a:rPr lang="fi-FI" dirty="0"/>
              <a:t>Basic </a:t>
            </a:r>
            <a:r>
              <a:rPr lang="fi-FI" dirty="0" err="1"/>
              <a:t>vocational</a:t>
            </a:r>
            <a:r>
              <a:rPr lang="fi-FI" dirty="0"/>
              <a:t> </a:t>
            </a:r>
            <a:r>
              <a:rPr lang="fi-FI" dirty="0" err="1"/>
              <a:t>qualification</a:t>
            </a:r>
            <a:r>
              <a:rPr lang="fi-FI" dirty="0"/>
              <a:t>, 180 </a:t>
            </a:r>
            <a:r>
              <a:rPr lang="fi-FI" dirty="0" err="1"/>
              <a:t>credits</a:t>
            </a:r>
            <a:endParaRPr lang="fi-FI" dirty="0"/>
          </a:p>
          <a:p>
            <a:pPr marL="645750" lvl="1" indent="-285750">
              <a:buFont typeface="Arial" panose="020B0604020202020204" pitchFamily="34" charset="0"/>
              <a:buChar char="•"/>
            </a:pPr>
            <a:r>
              <a:rPr lang="fi-FI" dirty="0"/>
              <a:t>145 </a:t>
            </a:r>
            <a:r>
              <a:rPr lang="fi-FI" dirty="0" err="1"/>
              <a:t>credits</a:t>
            </a:r>
            <a:r>
              <a:rPr lang="fi-FI" dirty="0"/>
              <a:t> </a:t>
            </a:r>
            <a:r>
              <a:rPr lang="fi-FI" dirty="0" err="1"/>
              <a:t>vocational</a:t>
            </a:r>
            <a:r>
              <a:rPr lang="fi-FI" dirty="0"/>
              <a:t> </a:t>
            </a:r>
            <a:r>
              <a:rPr lang="fi-FI" dirty="0" err="1"/>
              <a:t>studies</a:t>
            </a:r>
            <a:r>
              <a:rPr lang="fi-FI" dirty="0"/>
              <a:t>, </a:t>
            </a:r>
            <a:r>
              <a:rPr lang="fi-FI" dirty="0" err="1"/>
              <a:t>incl</a:t>
            </a:r>
            <a:r>
              <a:rPr lang="fi-FI" dirty="0"/>
              <a:t>. on </a:t>
            </a:r>
            <a:r>
              <a:rPr lang="fi-FI" dirty="0" err="1"/>
              <a:t>the</a:t>
            </a:r>
            <a:r>
              <a:rPr lang="fi-FI" dirty="0"/>
              <a:t> </a:t>
            </a:r>
            <a:r>
              <a:rPr lang="fi-FI" dirty="0" err="1"/>
              <a:t>job</a:t>
            </a:r>
            <a:r>
              <a:rPr lang="fi-FI" dirty="0"/>
              <a:t> –</a:t>
            </a:r>
            <a:r>
              <a:rPr lang="fi-FI" dirty="0" err="1"/>
              <a:t>learning</a:t>
            </a:r>
            <a:r>
              <a:rPr lang="fi-FI" dirty="0"/>
              <a:t>(s)</a:t>
            </a:r>
          </a:p>
          <a:p>
            <a:pPr marL="645750" lvl="1" indent="-285750">
              <a:buFont typeface="Arial" panose="020B0604020202020204" pitchFamily="34" charset="0"/>
              <a:buChar char="•"/>
            </a:pPr>
            <a:r>
              <a:rPr lang="fi-FI" dirty="0"/>
              <a:t>35 </a:t>
            </a:r>
            <a:r>
              <a:rPr lang="fi-FI" dirty="0" err="1"/>
              <a:t>credits</a:t>
            </a:r>
            <a:r>
              <a:rPr lang="fi-FI" dirty="0"/>
              <a:t> </a:t>
            </a:r>
            <a:r>
              <a:rPr lang="fi-FI" dirty="0" err="1"/>
              <a:t>common</a:t>
            </a:r>
            <a:r>
              <a:rPr lang="fi-FI" dirty="0"/>
              <a:t> </a:t>
            </a:r>
            <a:r>
              <a:rPr lang="fi-FI" dirty="0" err="1"/>
              <a:t>studies</a:t>
            </a:r>
            <a:r>
              <a:rPr lang="fi-FI" dirty="0"/>
              <a:t>:</a:t>
            </a:r>
          </a:p>
          <a:p>
            <a:pPr marL="1581750" lvl="3" indent="-285750">
              <a:buFont typeface="Arial" panose="020B0604020202020204" pitchFamily="34" charset="0"/>
              <a:buChar char="•"/>
            </a:pPr>
            <a:r>
              <a:rPr lang="fi-FI" dirty="0" err="1"/>
              <a:t>Communication</a:t>
            </a:r>
            <a:r>
              <a:rPr lang="fi-FI" dirty="0"/>
              <a:t> and </a:t>
            </a:r>
            <a:r>
              <a:rPr lang="fi-FI" dirty="0" err="1"/>
              <a:t>interaction</a:t>
            </a:r>
            <a:r>
              <a:rPr lang="fi-FI" dirty="0"/>
              <a:t> </a:t>
            </a:r>
            <a:r>
              <a:rPr lang="fi-FI" dirty="0" err="1"/>
              <a:t>skills</a:t>
            </a:r>
            <a:r>
              <a:rPr lang="fi-FI" dirty="0"/>
              <a:t>, </a:t>
            </a:r>
            <a:r>
              <a:rPr lang="fi-FI" dirty="0" err="1"/>
              <a:t>Mathematics</a:t>
            </a:r>
            <a:r>
              <a:rPr lang="fi-FI" dirty="0"/>
              <a:t> and </a:t>
            </a:r>
            <a:r>
              <a:rPr lang="fi-FI" dirty="0" err="1"/>
              <a:t>natural</a:t>
            </a:r>
            <a:r>
              <a:rPr lang="fi-FI" dirty="0"/>
              <a:t> science, </a:t>
            </a:r>
            <a:r>
              <a:rPr lang="fi-FI" dirty="0" err="1"/>
              <a:t>Skills</a:t>
            </a:r>
            <a:r>
              <a:rPr lang="fi-FI" dirty="0"/>
              <a:t> </a:t>
            </a:r>
            <a:r>
              <a:rPr lang="fi-FI" dirty="0" err="1"/>
              <a:t>required</a:t>
            </a:r>
            <a:r>
              <a:rPr lang="fi-FI" dirty="0"/>
              <a:t> in </a:t>
            </a:r>
            <a:r>
              <a:rPr lang="fi-FI" dirty="0" err="1"/>
              <a:t>society</a:t>
            </a:r>
            <a:r>
              <a:rPr lang="fi-FI" dirty="0"/>
              <a:t> and </a:t>
            </a:r>
            <a:r>
              <a:rPr lang="fi-FI" dirty="0" err="1"/>
              <a:t>working</a:t>
            </a:r>
            <a:r>
              <a:rPr lang="fi-FI" dirty="0"/>
              <a:t> life</a:t>
            </a:r>
          </a:p>
          <a:p>
            <a:pPr marL="285750" indent="-285750">
              <a:buFont typeface="Arial" panose="020B0604020202020204" pitchFamily="34" charset="0"/>
              <a:buChar char="•"/>
            </a:pPr>
            <a:r>
              <a:rPr lang="fi-FI" dirty="0"/>
              <a:t>In 2018, </a:t>
            </a:r>
            <a:r>
              <a:rPr lang="fi-FI" dirty="0" err="1"/>
              <a:t>the</a:t>
            </a:r>
            <a:r>
              <a:rPr lang="fi-FI" dirty="0"/>
              <a:t> </a:t>
            </a:r>
            <a:r>
              <a:rPr lang="fi-FI" dirty="0" err="1"/>
              <a:t>vocational</a:t>
            </a:r>
            <a:r>
              <a:rPr lang="fi-FI" dirty="0"/>
              <a:t> </a:t>
            </a:r>
            <a:r>
              <a:rPr lang="fi-FI" dirty="0" err="1"/>
              <a:t>education</a:t>
            </a:r>
            <a:r>
              <a:rPr lang="fi-FI" dirty="0"/>
              <a:t> in Finland </a:t>
            </a:r>
            <a:r>
              <a:rPr lang="fi-FI" dirty="0" err="1"/>
              <a:t>underwent</a:t>
            </a:r>
            <a:r>
              <a:rPr lang="fi-FI" dirty="0"/>
              <a:t> a </a:t>
            </a:r>
            <a:r>
              <a:rPr lang="fi-FI" dirty="0" err="1"/>
              <a:t>reform</a:t>
            </a:r>
            <a:r>
              <a:rPr lang="fi-FI" dirty="0"/>
              <a:t>:</a:t>
            </a:r>
          </a:p>
          <a:p>
            <a:pPr marL="861750" lvl="2" indent="-285750">
              <a:buFont typeface="Arial" panose="020B0604020202020204" pitchFamily="34" charset="0"/>
              <a:buChar char="•"/>
            </a:pPr>
            <a:r>
              <a:rPr lang="fi-FI" dirty="0"/>
              <a:t>More </a:t>
            </a:r>
            <a:r>
              <a:rPr lang="fi-FI" dirty="0" err="1"/>
              <a:t>personalized</a:t>
            </a:r>
            <a:r>
              <a:rPr lang="fi-FI" dirty="0"/>
              <a:t> </a:t>
            </a:r>
            <a:r>
              <a:rPr lang="fi-FI" dirty="0" err="1"/>
              <a:t>learning</a:t>
            </a:r>
            <a:endParaRPr lang="fi-FI" dirty="0"/>
          </a:p>
          <a:p>
            <a:pPr marL="861750" lvl="2" indent="-285750">
              <a:buFont typeface="Arial" panose="020B0604020202020204" pitchFamily="34" charset="0"/>
              <a:buChar char="•"/>
            </a:pPr>
            <a:r>
              <a:rPr lang="fi-FI" dirty="0" err="1"/>
              <a:t>Quicker</a:t>
            </a:r>
            <a:r>
              <a:rPr lang="fi-FI" dirty="0"/>
              <a:t> </a:t>
            </a:r>
            <a:r>
              <a:rPr lang="fi-FI" dirty="0" err="1"/>
              <a:t>routes</a:t>
            </a:r>
            <a:r>
              <a:rPr lang="fi-FI" dirty="0"/>
              <a:t> to a </a:t>
            </a:r>
            <a:r>
              <a:rPr lang="fi-FI" dirty="0" err="1"/>
              <a:t>profession</a:t>
            </a:r>
            <a:endParaRPr lang="fi-FI" dirty="0"/>
          </a:p>
          <a:p>
            <a:pPr marL="1581750" lvl="3" indent="-285750">
              <a:buFont typeface="Arial" panose="020B0604020202020204" pitchFamily="34" charset="0"/>
              <a:buChar char="•"/>
            </a:pPr>
            <a:r>
              <a:rPr lang="fi-FI" dirty="0" err="1"/>
              <a:t>Recognition</a:t>
            </a:r>
            <a:r>
              <a:rPr lang="fi-FI" dirty="0"/>
              <a:t> of </a:t>
            </a:r>
            <a:r>
              <a:rPr lang="fi-FI" dirty="0" err="1"/>
              <a:t>previous</a:t>
            </a:r>
            <a:r>
              <a:rPr lang="fi-FI" dirty="0"/>
              <a:t> </a:t>
            </a:r>
            <a:r>
              <a:rPr lang="fi-FI" dirty="0" err="1"/>
              <a:t>skills</a:t>
            </a:r>
            <a:r>
              <a:rPr lang="fi-FI" dirty="0"/>
              <a:t> and </a:t>
            </a:r>
            <a:r>
              <a:rPr lang="fi-FI" dirty="0" err="1"/>
              <a:t>knowledge</a:t>
            </a:r>
            <a:r>
              <a:rPr lang="fi-FI" dirty="0"/>
              <a:t> </a:t>
            </a:r>
          </a:p>
          <a:p>
            <a:pPr marL="861750" lvl="2" indent="-285750">
              <a:buFont typeface="Arial" panose="020B0604020202020204" pitchFamily="34" charset="0"/>
              <a:buChar char="•"/>
            </a:pPr>
            <a:r>
              <a:rPr lang="fi-FI" dirty="0"/>
              <a:t>More </a:t>
            </a:r>
            <a:r>
              <a:rPr lang="fi-FI" dirty="0" err="1"/>
              <a:t>skill-based</a:t>
            </a:r>
            <a:r>
              <a:rPr lang="fi-FI" dirty="0"/>
              <a:t> </a:t>
            </a:r>
            <a:r>
              <a:rPr lang="fi-FI" dirty="0" err="1"/>
              <a:t>approach</a:t>
            </a:r>
            <a:endParaRPr lang="fi-FI" dirty="0"/>
          </a:p>
          <a:p>
            <a:pPr marL="645750" lvl="1" indent="-285750">
              <a:buFont typeface="Arial" panose="020B0604020202020204" pitchFamily="34" charset="0"/>
              <a:buChar char="•"/>
            </a:pPr>
            <a:endParaRPr lang="fi-FI" dirty="0"/>
          </a:p>
        </p:txBody>
      </p:sp>
      <p:sp>
        <p:nvSpPr>
          <p:cNvPr id="3" name="Otsikko 2">
            <a:extLst>
              <a:ext uri="{FF2B5EF4-FFF2-40B4-BE49-F238E27FC236}">
                <a16:creationId xmlns:a16="http://schemas.microsoft.com/office/drawing/2014/main" id="{00C1BDA1-93AE-47A9-A3D1-FFA5EBC46E0D}"/>
              </a:ext>
            </a:extLst>
          </p:cNvPr>
          <p:cNvSpPr>
            <a:spLocks noGrp="1"/>
          </p:cNvSpPr>
          <p:nvPr>
            <p:ph type="title"/>
          </p:nvPr>
        </p:nvSpPr>
        <p:spPr>
          <a:xfrm>
            <a:off x="884911" y="506413"/>
            <a:ext cx="5487609" cy="998538"/>
          </a:xfrm>
        </p:spPr>
        <p:txBody>
          <a:bodyPr/>
          <a:lstStyle/>
          <a:p>
            <a:r>
              <a:rPr lang="fi-FI" dirty="0" err="1"/>
              <a:t>Vocational</a:t>
            </a:r>
            <a:r>
              <a:rPr lang="fi-FI" dirty="0"/>
              <a:t> </a:t>
            </a:r>
            <a:r>
              <a:rPr lang="fi-FI" dirty="0" err="1"/>
              <a:t>education</a:t>
            </a:r>
            <a:r>
              <a:rPr lang="fi-FI" dirty="0"/>
              <a:t> </a:t>
            </a:r>
          </a:p>
        </p:txBody>
      </p:sp>
      <p:pic>
        <p:nvPicPr>
          <p:cNvPr id="5" name="Kuva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1159" y="6000098"/>
            <a:ext cx="1258827" cy="576073"/>
          </a:xfrm>
          <a:prstGeom prst="rect">
            <a:avLst/>
          </a:prstGeom>
        </p:spPr>
      </p:pic>
    </p:spTree>
    <p:extLst>
      <p:ext uri="{BB962C8B-B14F-4D97-AF65-F5344CB8AC3E}">
        <p14:creationId xmlns:p14="http://schemas.microsoft.com/office/powerpoint/2010/main" val="41178397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82448" y="6057763"/>
            <a:ext cx="1258827" cy="576073"/>
          </a:xfrm>
          <a:prstGeom prst="rect">
            <a:avLst/>
          </a:prstGeom>
        </p:spPr>
      </p:pic>
      <p:pic>
        <p:nvPicPr>
          <p:cNvPr id="2" name="Kuva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4930" y="265671"/>
            <a:ext cx="7216345" cy="5412259"/>
          </a:xfrm>
          <a:prstGeom prst="rect">
            <a:avLst/>
          </a:prstGeom>
        </p:spPr>
      </p:pic>
      <p:sp>
        <p:nvSpPr>
          <p:cNvPr id="4" name="Tekstiruutu 3"/>
          <p:cNvSpPr txBox="1"/>
          <p:nvPr/>
        </p:nvSpPr>
        <p:spPr>
          <a:xfrm>
            <a:off x="3624647" y="5765903"/>
            <a:ext cx="766121" cy="369332"/>
          </a:xfrm>
          <a:prstGeom prst="rect">
            <a:avLst/>
          </a:prstGeom>
          <a:noFill/>
        </p:spPr>
        <p:txBody>
          <a:bodyPr wrap="square" rtlCol="0">
            <a:spAutoFit/>
          </a:bodyPr>
          <a:lstStyle/>
          <a:p>
            <a:r>
              <a:rPr lang="fi-FI" dirty="0">
                <a:hlinkClick r:id="rId5"/>
              </a:rPr>
              <a:t>Video</a:t>
            </a:r>
            <a:endParaRPr lang="fi-FI" dirty="0"/>
          </a:p>
        </p:txBody>
      </p:sp>
    </p:spTree>
    <p:extLst>
      <p:ext uri="{BB962C8B-B14F-4D97-AF65-F5344CB8AC3E}">
        <p14:creationId xmlns:p14="http://schemas.microsoft.com/office/powerpoint/2010/main" val="36442808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113C009F-5F91-42FF-8F38-7CC80E130647}"/>
              </a:ext>
            </a:extLst>
          </p:cNvPr>
          <p:cNvPicPr>
            <a:picLocks noChangeAspect="1"/>
          </p:cNvPicPr>
          <p:nvPr/>
        </p:nvPicPr>
        <p:blipFill>
          <a:blip r:embed="rId2"/>
          <a:stretch>
            <a:fillRect/>
          </a:stretch>
        </p:blipFill>
        <p:spPr>
          <a:xfrm>
            <a:off x="582624" y="1171575"/>
            <a:ext cx="7978752" cy="4350048"/>
          </a:xfrm>
          <a:prstGeom prst="rect">
            <a:avLst/>
          </a:prstGeom>
        </p:spPr>
      </p:pic>
    </p:spTree>
    <p:extLst>
      <p:ext uri="{BB962C8B-B14F-4D97-AF65-F5344CB8AC3E}">
        <p14:creationId xmlns:p14="http://schemas.microsoft.com/office/powerpoint/2010/main" val="20118430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669304" y="1516141"/>
            <a:ext cx="7628560" cy="4281081"/>
          </a:xfrm>
        </p:spPr>
        <p:txBody>
          <a:bodyPr/>
          <a:lstStyle/>
          <a:p>
            <a:r>
              <a:rPr lang="en-US" dirty="0"/>
              <a:t>Maintained by the City of Turku</a:t>
            </a:r>
            <a:endParaRPr lang="en-US" b="1" dirty="0"/>
          </a:p>
          <a:p>
            <a:r>
              <a:rPr lang="en-US" dirty="0"/>
              <a:t>28 different basic vocational qualifications for both youth and adult learners</a:t>
            </a:r>
          </a:p>
          <a:p>
            <a:r>
              <a:rPr lang="en-US" dirty="0"/>
              <a:t>Vocational further education and training, apprenticeship contract education</a:t>
            </a:r>
          </a:p>
          <a:p>
            <a:r>
              <a:rPr lang="en-US" dirty="0"/>
              <a:t>Languages of instruction: Finnish, Business &amp; Administration and IT studies also offered in Swedish</a:t>
            </a:r>
          </a:p>
          <a:p>
            <a:r>
              <a:rPr lang="en-US" dirty="0"/>
              <a:t>Specialized studies for immigrants with extra Finnish lessons</a:t>
            </a:r>
          </a:p>
          <a:p>
            <a:r>
              <a:rPr lang="en-US" dirty="0"/>
              <a:t>Over 10000 students</a:t>
            </a:r>
          </a:p>
          <a:p>
            <a:r>
              <a:rPr lang="en-US" dirty="0"/>
              <a:t>550 personnel</a:t>
            </a:r>
          </a:p>
        </p:txBody>
      </p:sp>
      <p:sp>
        <p:nvSpPr>
          <p:cNvPr id="3" name="Title 2"/>
          <p:cNvSpPr>
            <a:spLocks noGrp="1"/>
          </p:cNvSpPr>
          <p:nvPr>
            <p:ph type="title"/>
          </p:nvPr>
        </p:nvSpPr>
        <p:spPr>
          <a:xfrm>
            <a:off x="669304" y="325181"/>
            <a:ext cx="7412952" cy="998538"/>
          </a:xfrm>
        </p:spPr>
        <p:txBody>
          <a:bodyPr/>
          <a:lstStyle/>
          <a:p>
            <a:r>
              <a:rPr lang="fi-FI" dirty="0"/>
              <a:t>Turku </a:t>
            </a:r>
            <a:r>
              <a:rPr lang="fi-FI" dirty="0" err="1"/>
              <a:t>Vocational</a:t>
            </a:r>
            <a:r>
              <a:rPr lang="fi-FI" dirty="0"/>
              <a:t> Institute</a:t>
            </a:r>
          </a:p>
        </p:txBody>
      </p:sp>
      <p:pic>
        <p:nvPicPr>
          <p:cNvPr id="4" name="Kuva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1159" y="6000098"/>
            <a:ext cx="1258827" cy="576073"/>
          </a:xfrm>
          <a:prstGeom prst="rect">
            <a:avLst/>
          </a:prstGeom>
        </p:spPr>
      </p:pic>
    </p:spTree>
    <p:extLst>
      <p:ext uri="{BB962C8B-B14F-4D97-AF65-F5344CB8AC3E}">
        <p14:creationId xmlns:p14="http://schemas.microsoft.com/office/powerpoint/2010/main" val="29327509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 3">
            <a:extLst>
              <a:ext uri="{FF2B5EF4-FFF2-40B4-BE49-F238E27FC236}">
                <a16:creationId xmlns:a16="http://schemas.microsoft.com/office/drawing/2014/main" id="{6BF00FAC-CE9B-48D0-A2C9-E32BE1288E3D}"/>
              </a:ext>
            </a:extLst>
          </p:cNvPr>
          <p:cNvPicPr>
            <a:picLocks noChangeAspect="1"/>
          </p:cNvPicPr>
          <p:nvPr/>
        </p:nvPicPr>
        <p:blipFill rotWithShape="1">
          <a:blip r:embed="rId3"/>
          <a:srcRect l="11574" r="25260"/>
          <a:stretch/>
        </p:blipFill>
        <p:spPr>
          <a:xfrm>
            <a:off x="0" y="0"/>
            <a:ext cx="9144000" cy="6858000"/>
          </a:xfrm>
          <a:prstGeom prst="rect">
            <a:avLst/>
          </a:prstGeom>
        </p:spPr>
      </p:pic>
      <p:sp>
        <p:nvSpPr>
          <p:cNvPr id="6" name="Suorakulmio 5">
            <a:extLst>
              <a:ext uri="{FF2B5EF4-FFF2-40B4-BE49-F238E27FC236}">
                <a16:creationId xmlns:a16="http://schemas.microsoft.com/office/drawing/2014/main" id="{7FCEFBA5-3DDC-4FAC-9407-A768135DF683}"/>
              </a:ext>
            </a:extLst>
          </p:cNvPr>
          <p:cNvSpPr/>
          <p:nvPr/>
        </p:nvSpPr>
        <p:spPr>
          <a:xfrm>
            <a:off x="631719" y="0"/>
            <a:ext cx="5112235" cy="6858000"/>
          </a:xfrm>
          <a:prstGeom prst="rect">
            <a:avLst/>
          </a:prstGeom>
          <a:solidFill>
            <a:srgbClr val="FFFFFF">
              <a:alpha val="56863"/>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 name="Tekstin paikkamerkki 1">
            <a:extLst>
              <a:ext uri="{FF2B5EF4-FFF2-40B4-BE49-F238E27FC236}">
                <a16:creationId xmlns:a16="http://schemas.microsoft.com/office/drawing/2014/main" id="{2B8A47EE-C760-432B-AC9D-53592472016F}"/>
              </a:ext>
            </a:extLst>
          </p:cNvPr>
          <p:cNvSpPr>
            <a:spLocks noGrp="1"/>
          </p:cNvSpPr>
          <p:nvPr>
            <p:ph type="body" idx="1"/>
          </p:nvPr>
        </p:nvSpPr>
        <p:spPr>
          <a:xfrm>
            <a:off x="884910" y="1713045"/>
            <a:ext cx="7061885" cy="4310683"/>
          </a:xfrm>
        </p:spPr>
        <p:txBody>
          <a:bodyPr/>
          <a:lstStyle/>
          <a:p>
            <a:pPr marL="285750" indent="-285750">
              <a:buFont typeface="Arial" panose="020B0604020202020204" pitchFamily="34" charset="0"/>
              <a:buChar char="•"/>
            </a:pPr>
            <a:r>
              <a:rPr lang="en-US" b="1" dirty="0"/>
              <a:t>6 locations around Turku</a:t>
            </a:r>
          </a:p>
          <a:p>
            <a:pPr marL="645750" lvl="1" indent="-285750">
              <a:buFont typeface="Arial" panose="020B0604020202020204" pitchFamily="34" charset="0"/>
              <a:buChar char="•"/>
            </a:pPr>
            <a:r>
              <a:rPr lang="en-US" b="1" dirty="0"/>
              <a:t>Aninkainen </a:t>
            </a:r>
          </a:p>
          <a:p>
            <a:pPr marL="645750" lvl="1" indent="-285750">
              <a:buFont typeface="Arial" panose="020B0604020202020204" pitchFamily="34" charset="0"/>
              <a:buChar char="•"/>
            </a:pPr>
            <a:r>
              <a:rPr lang="en-US" b="1" dirty="0"/>
              <a:t>Juhannuskukkula</a:t>
            </a:r>
          </a:p>
          <a:p>
            <a:pPr marL="645750" lvl="1" indent="-285750">
              <a:buFont typeface="Arial" panose="020B0604020202020204" pitchFamily="34" charset="0"/>
              <a:buChar char="•"/>
            </a:pPr>
            <a:r>
              <a:rPr lang="en-US" b="1" dirty="0" err="1"/>
              <a:t>Lemminkäinen</a:t>
            </a:r>
            <a:endParaRPr lang="en-US" b="1" dirty="0"/>
          </a:p>
          <a:p>
            <a:pPr marL="645750" lvl="1" indent="-285750">
              <a:buFont typeface="Arial" panose="020B0604020202020204" pitchFamily="34" charset="0"/>
              <a:buChar char="•"/>
            </a:pPr>
            <a:r>
              <a:rPr lang="en-US" b="1" dirty="0" err="1"/>
              <a:t>Peltola</a:t>
            </a:r>
            <a:endParaRPr lang="en-US" b="1" dirty="0"/>
          </a:p>
          <a:p>
            <a:pPr marL="645750" lvl="1" indent="-285750">
              <a:buFont typeface="Arial" panose="020B0604020202020204" pitchFamily="34" charset="0"/>
              <a:buChar char="•"/>
            </a:pPr>
            <a:r>
              <a:rPr lang="en-US" b="1" dirty="0" err="1"/>
              <a:t>Kuormakatu</a:t>
            </a:r>
            <a:endParaRPr lang="en-US" b="1" dirty="0"/>
          </a:p>
          <a:p>
            <a:pPr marL="645750" lvl="1" indent="-285750">
              <a:buFont typeface="Arial" panose="020B0604020202020204" pitchFamily="34" charset="0"/>
              <a:buChar char="•"/>
            </a:pPr>
            <a:r>
              <a:rPr lang="en-US" b="1" dirty="0" err="1"/>
              <a:t>Ruiskatu</a:t>
            </a:r>
            <a:endParaRPr lang="en-US" b="1" dirty="0"/>
          </a:p>
          <a:p>
            <a:pPr marL="285750" indent="-285750">
              <a:buFont typeface="Arial" panose="020B0604020202020204" pitchFamily="34" charset="0"/>
              <a:buChar char="•"/>
            </a:pPr>
            <a:r>
              <a:rPr lang="en-US" b="1" dirty="0"/>
              <a:t>Current composition established in 1998 </a:t>
            </a:r>
          </a:p>
          <a:p>
            <a:endParaRPr lang="fi-FI" dirty="0"/>
          </a:p>
        </p:txBody>
      </p:sp>
      <p:sp>
        <p:nvSpPr>
          <p:cNvPr id="3" name="Otsikko 2">
            <a:extLst>
              <a:ext uri="{FF2B5EF4-FFF2-40B4-BE49-F238E27FC236}">
                <a16:creationId xmlns:a16="http://schemas.microsoft.com/office/drawing/2014/main" id="{F2337B0A-1BD3-474C-8283-7377964A31B0}"/>
              </a:ext>
            </a:extLst>
          </p:cNvPr>
          <p:cNvSpPr>
            <a:spLocks noGrp="1"/>
          </p:cNvSpPr>
          <p:nvPr>
            <p:ph type="title"/>
          </p:nvPr>
        </p:nvSpPr>
        <p:spPr>
          <a:xfrm>
            <a:off x="884911" y="484222"/>
            <a:ext cx="6062644" cy="998538"/>
          </a:xfrm>
        </p:spPr>
        <p:txBody>
          <a:bodyPr/>
          <a:lstStyle/>
          <a:p>
            <a:r>
              <a:rPr lang="fi-FI" sz="2800" dirty="0"/>
              <a:t>Turku </a:t>
            </a:r>
            <a:r>
              <a:rPr lang="fi-FI" sz="2800" dirty="0" err="1"/>
              <a:t>Vocational</a:t>
            </a:r>
            <a:r>
              <a:rPr lang="fi-FI" sz="2800" dirty="0"/>
              <a:t> Institute</a:t>
            </a:r>
          </a:p>
        </p:txBody>
      </p:sp>
      <p:pic>
        <p:nvPicPr>
          <p:cNvPr id="5" name="Kuva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41159" y="6000098"/>
            <a:ext cx="1258827" cy="576073"/>
          </a:xfrm>
          <a:prstGeom prst="rect">
            <a:avLst/>
          </a:prstGeom>
        </p:spPr>
      </p:pic>
    </p:spTree>
    <p:extLst>
      <p:ext uri="{BB962C8B-B14F-4D97-AF65-F5344CB8AC3E}">
        <p14:creationId xmlns:p14="http://schemas.microsoft.com/office/powerpoint/2010/main" val="5152369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2B8A47EE-C760-432B-AC9D-53592472016F}"/>
              </a:ext>
            </a:extLst>
          </p:cNvPr>
          <p:cNvSpPr>
            <a:spLocks noGrp="1"/>
          </p:cNvSpPr>
          <p:nvPr>
            <p:ph type="body" idx="1"/>
          </p:nvPr>
        </p:nvSpPr>
        <p:spPr>
          <a:xfrm>
            <a:off x="884910" y="1160595"/>
            <a:ext cx="7061885" cy="4310683"/>
          </a:xfrm>
        </p:spPr>
        <p:txBody>
          <a:bodyPr/>
          <a:lstStyle/>
          <a:p>
            <a:pPr lvl="1" indent="0">
              <a:buNone/>
            </a:pPr>
            <a:r>
              <a:rPr lang="en-US" sz="1600" b="1" dirty="0"/>
              <a:t>Aninkainen campus</a:t>
            </a:r>
          </a:p>
          <a:p>
            <a:pPr marL="645750" lvl="1" indent="-285750">
              <a:buFont typeface="Arial" panose="020B0604020202020204" pitchFamily="34" charset="0"/>
              <a:buChar char="•"/>
            </a:pPr>
            <a:r>
              <a:rPr lang="en-US" sz="1600" dirty="0">
                <a:hlinkClick r:id="rId3">
                  <a:extLst>
                    <a:ext uri="{A12FA001-AC4F-418D-AE19-62706E023703}">
                      <ahyp:hlinkClr xmlns:ahyp="http://schemas.microsoft.com/office/drawing/2018/hyperlinkcolor" val="tx"/>
                    </a:ext>
                  </a:extLst>
                </a:hlinkClick>
              </a:rPr>
              <a:t>Vocational qualification in Food Production</a:t>
            </a:r>
            <a:endParaRPr lang="en-US" sz="1600" dirty="0"/>
          </a:p>
          <a:p>
            <a:pPr marL="1581750" lvl="3" indent="-285750">
              <a:buFont typeface="Arial" panose="020B0604020202020204" pitchFamily="34" charset="0"/>
              <a:buChar char="•"/>
            </a:pPr>
            <a:r>
              <a:rPr lang="en-US" sz="1400" dirty="0"/>
              <a:t>Competence area of Food Technology, Foods Maker</a:t>
            </a:r>
          </a:p>
          <a:p>
            <a:pPr marL="1581750" lvl="3" indent="-285750">
              <a:buFont typeface="Arial" panose="020B0604020202020204" pitchFamily="34" charset="0"/>
              <a:buChar char="•"/>
            </a:pPr>
            <a:r>
              <a:rPr lang="en-US" sz="1400" dirty="0"/>
              <a:t>Competence area of Baking, </a:t>
            </a:r>
            <a:r>
              <a:rPr lang="en-US" sz="1400" dirty="0" err="1"/>
              <a:t>Baker­Confectioner</a:t>
            </a:r>
            <a:endParaRPr lang="en-US" sz="1400" dirty="0"/>
          </a:p>
          <a:p>
            <a:pPr marL="1581750" lvl="3" indent="-285750">
              <a:buFont typeface="Arial" panose="020B0604020202020204" pitchFamily="34" charset="0"/>
              <a:buChar char="•"/>
            </a:pPr>
            <a:r>
              <a:rPr lang="en-US" sz="1400" dirty="0"/>
              <a:t>Competence area of Meat Processing, Meat Products Processor</a:t>
            </a:r>
          </a:p>
          <a:p>
            <a:pPr marL="645750" lvl="1" indent="-285750">
              <a:buFont typeface="Arial" panose="020B0604020202020204" pitchFamily="34" charset="0"/>
              <a:buChar char="•"/>
            </a:pPr>
            <a:r>
              <a:rPr lang="en-US" sz="1600" dirty="0">
                <a:hlinkClick r:id="rId4">
                  <a:extLst>
                    <a:ext uri="{A12FA001-AC4F-418D-AE19-62706E023703}">
                      <ahyp:hlinkClr xmlns:ahyp="http://schemas.microsoft.com/office/drawing/2018/hyperlinkcolor" val="tx"/>
                    </a:ext>
                  </a:extLst>
                </a:hlinkClick>
              </a:rPr>
              <a:t>Vocational Qualification in Restaurant and Catering Services</a:t>
            </a:r>
            <a:endParaRPr lang="en-US" sz="1600" dirty="0"/>
          </a:p>
          <a:p>
            <a:pPr marL="1581750" lvl="3" indent="-285750">
              <a:buFont typeface="Arial" panose="020B0604020202020204" pitchFamily="34" charset="0"/>
              <a:buChar char="•"/>
            </a:pPr>
            <a:r>
              <a:rPr lang="en-US" sz="1400" dirty="0"/>
              <a:t>competence area of customer service (waiter/waitress)</a:t>
            </a:r>
          </a:p>
          <a:p>
            <a:pPr marL="1581750" lvl="3" indent="-285750">
              <a:buFont typeface="Arial" panose="020B0604020202020204" pitchFamily="34" charset="0"/>
              <a:buChar char="•"/>
            </a:pPr>
            <a:r>
              <a:rPr lang="en-US" sz="1400" dirty="0"/>
              <a:t>competence area of food services (cook)</a:t>
            </a:r>
          </a:p>
          <a:p>
            <a:pPr lvl="1" indent="0">
              <a:buNone/>
            </a:pPr>
            <a:r>
              <a:rPr lang="en-US" sz="1600" b="1" dirty="0" err="1"/>
              <a:t>Lemminkäinen</a:t>
            </a:r>
            <a:r>
              <a:rPr lang="en-US" sz="1600" b="1" dirty="0"/>
              <a:t> campus</a:t>
            </a:r>
          </a:p>
          <a:p>
            <a:pPr marL="645750" lvl="1" indent="-285750">
              <a:buFont typeface="Arial" panose="020B0604020202020204" pitchFamily="34" charset="0"/>
              <a:buChar char="•"/>
            </a:pPr>
            <a:r>
              <a:rPr lang="en-US" sz="1600" dirty="0">
                <a:hlinkClick r:id="rId4">
                  <a:extLst>
                    <a:ext uri="{A12FA001-AC4F-418D-AE19-62706E023703}">
                      <ahyp:hlinkClr xmlns:ahyp="http://schemas.microsoft.com/office/drawing/2018/hyperlinkcolor" val="tx"/>
                    </a:ext>
                  </a:extLst>
                </a:hlinkClick>
              </a:rPr>
              <a:t>Vocational Qualification in Restaurant and Catering Services</a:t>
            </a:r>
            <a:endParaRPr lang="en-US" sz="1600" dirty="0"/>
          </a:p>
          <a:p>
            <a:pPr marL="1581750" lvl="3" indent="-285750">
              <a:buFont typeface="Arial" panose="020B0604020202020204" pitchFamily="34" charset="0"/>
              <a:buChar char="•"/>
            </a:pPr>
            <a:r>
              <a:rPr lang="en-US" sz="1400" dirty="0"/>
              <a:t>competence area of customer service (waiter/waitress)</a:t>
            </a:r>
          </a:p>
          <a:p>
            <a:pPr marL="1581750" lvl="3" indent="-285750">
              <a:buFont typeface="Arial" panose="020B0604020202020204" pitchFamily="34" charset="0"/>
              <a:buChar char="•"/>
            </a:pPr>
            <a:r>
              <a:rPr lang="en-US" sz="1400" dirty="0"/>
              <a:t>competence area of food services (cook)</a:t>
            </a:r>
          </a:p>
        </p:txBody>
      </p:sp>
      <p:sp>
        <p:nvSpPr>
          <p:cNvPr id="3" name="Otsikko 2">
            <a:extLst>
              <a:ext uri="{FF2B5EF4-FFF2-40B4-BE49-F238E27FC236}">
                <a16:creationId xmlns:a16="http://schemas.microsoft.com/office/drawing/2014/main" id="{F2337B0A-1BD3-474C-8283-7377964A31B0}"/>
              </a:ext>
            </a:extLst>
          </p:cNvPr>
          <p:cNvSpPr>
            <a:spLocks noGrp="1"/>
          </p:cNvSpPr>
          <p:nvPr>
            <p:ph type="title"/>
          </p:nvPr>
        </p:nvSpPr>
        <p:spPr>
          <a:xfrm>
            <a:off x="884911" y="7972"/>
            <a:ext cx="6062644" cy="998538"/>
          </a:xfrm>
        </p:spPr>
        <p:txBody>
          <a:bodyPr/>
          <a:lstStyle/>
          <a:p>
            <a:r>
              <a:rPr lang="fi-FI" dirty="0"/>
              <a:t>Turku </a:t>
            </a:r>
            <a:r>
              <a:rPr lang="fi-FI" dirty="0" err="1"/>
              <a:t>Vocational</a:t>
            </a:r>
            <a:r>
              <a:rPr lang="fi-FI" dirty="0"/>
              <a:t> Institute</a:t>
            </a:r>
          </a:p>
        </p:txBody>
      </p:sp>
      <p:pic>
        <p:nvPicPr>
          <p:cNvPr id="5" name="Kuva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41159" y="6000098"/>
            <a:ext cx="1258827" cy="576073"/>
          </a:xfrm>
          <a:prstGeom prst="rect">
            <a:avLst/>
          </a:prstGeom>
        </p:spPr>
      </p:pic>
    </p:spTree>
    <p:extLst>
      <p:ext uri="{BB962C8B-B14F-4D97-AF65-F5344CB8AC3E}">
        <p14:creationId xmlns:p14="http://schemas.microsoft.com/office/powerpoint/2010/main" val="2919573913"/>
      </p:ext>
    </p:extLst>
  </p:cSld>
  <p:clrMapOvr>
    <a:masterClrMapping/>
  </p:clrMapOvr>
</p:sld>
</file>

<file path=ppt/theme/theme1.xml><?xml version="1.0" encoding="utf-8"?>
<a:theme xmlns:a="http://schemas.openxmlformats.org/drawingml/2006/main" name="Valkoinen">
  <a:themeElements>
    <a:clrScheme name="Custom 57">
      <a:dk1>
        <a:sysClr val="windowText" lastClr="000000"/>
      </a:dk1>
      <a:lt1>
        <a:sysClr val="window" lastClr="FFFFFF"/>
      </a:lt1>
      <a:dk2>
        <a:srgbClr val="1F497D"/>
      </a:dk2>
      <a:lt2>
        <a:srgbClr val="EEECE1"/>
      </a:lt2>
      <a:accent1>
        <a:srgbClr val="46BFEA"/>
      </a:accent1>
      <a:accent2>
        <a:srgbClr val="408FBB"/>
      </a:accent2>
      <a:accent3>
        <a:srgbClr val="BDDEF8"/>
      </a:accent3>
      <a:accent4>
        <a:srgbClr val="4B4B4A"/>
      </a:accent4>
      <a:accent5>
        <a:srgbClr val="E30C6E"/>
      </a:accent5>
      <a:accent6>
        <a:srgbClr val="FFC233"/>
      </a:accent6>
      <a:hlink>
        <a:srgbClr val="46BFEA"/>
      </a:hlink>
      <a:folHlink>
        <a:srgbClr val="408FB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Kuvalliset">
  <a:themeElements>
    <a:clrScheme name="Custom 59">
      <a:dk1>
        <a:sysClr val="windowText" lastClr="000000"/>
      </a:dk1>
      <a:lt1>
        <a:sysClr val="window" lastClr="FFFFFF"/>
      </a:lt1>
      <a:dk2>
        <a:srgbClr val="1F497D"/>
      </a:dk2>
      <a:lt2>
        <a:srgbClr val="EEECE1"/>
      </a:lt2>
      <a:accent1>
        <a:srgbClr val="46BEEB"/>
      </a:accent1>
      <a:accent2>
        <a:srgbClr val="408FBB"/>
      </a:accent2>
      <a:accent3>
        <a:srgbClr val="BDDEF8"/>
      </a:accent3>
      <a:accent4>
        <a:srgbClr val="4B4B4A"/>
      </a:accent4>
      <a:accent5>
        <a:srgbClr val="E30C6E"/>
      </a:accent5>
      <a:accent6>
        <a:srgbClr val="FFC233"/>
      </a:accent6>
      <a:hlink>
        <a:srgbClr val="46BFEA"/>
      </a:hlink>
      <a:folHlink>
        <a:srgbClr val="408FB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Värilliset">
  <a:themeElements>
    <a:clrScheme name="Custom 59">
      <a:dk1>
        <a:sysClr val="windowText" lastClr="000000"/>
      </a:dk1>
      <a:lt1>
        <a:sysClr val="window" lastClr="FFFFFF"/>
      </a:lt1>
      <a:dk2>
        <a:srgbClr val="1F497D"/>
      </a:dk2>
      <a:lt2>
        <a:srgbClr val="EEECE1"/>
      </a:lt2>
      <a:accent1>
        <a:srgbClr val="46BEEB"/>
      </a:accent1>
      <a:accent2>
        <a:srgbClr val="408FBB"/>
      </a:accent2>
      <a:accent3>
        <a:srgbClr val="BDDEF8"/>
      </a:accent3>
      <a:accent4>
        <a:srgbClr val="4B4B4A"/>
      </a:accent4>
      <a:accent5>
        <a:srgbClr val="E30C6E"/>
      </a:accent5>
      <a:accent6>
        <a:srgbClr val="FFC233"/>
      </a:accent6>
      <a:hlink>
        <a:srgbClr val="46BFEA"/>
      </a:hlink>
      <a:folHlink>
        <a:srgbClr val="408FB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Kuvalliset">
  <a:themeElements>
    <a:clrScheme name="Custom 16">
      <a:dk1>
        <a:sysClr val="windowText" lastClr="000000"/>
      </a:dk1>
      <a:lt1>
        <a:sysClr val="window" lastClr="FFFFFF"/>
      </a:lt1>
      <a:dk2>
        <a:srgbClr val="1F497D"/>
      </a:dk2>
      <a:lt2>
        <a:srgbClr val="EEECE1"/>
      </a:lt2>
      <a:accent1>
        <a:srgbClr val="00ACEF"/>
      </a:accent1>
      <a:accent2>
        <a:srgbClr val="408FBB"/>
      </a:accent2>
      <a:accent3>
        <a:srgbClr val="BDDEF8"/>
      </a:accent3>
      <a:accent4>
        <a:srgbClr val="4B4B4A"/>
      </a:accent4>
      <a:accent5>
        <a:srgbClr val="E30C6E"/>
      </a:accent5>
      <a:accent6>
        <a:srgbClr val="FFC233"/>
      </a:accent6>
      <a:hlink>
        <a:srgbClr val="00ACEF"/>
      </a:hlink>
      <a:folHlink>
        <a:srgbClr val="05367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Punainen">
  <a:themeElements>
    <a:clrScheme name="Custom 16">
      <a:dk1>
        <a:sysClr val="windowText" lastClr="000000"/>
      </a:dk1>
      <a:lt1>
        <a:sysClr val="window" lastClr="FFFFFF"/>
      </a:lt1>
      <a:dk2>
        <a:srgbClr val="1F497D"/>
      </a:dk2>
      <a:lt2>
        <a:srgbClr val="EEECE1"/>
      </a:lt2>
      <a:accent1>
        <a:srgbClr val="00ACEF"/>
      </a:accent1>
      <a:accent2>
        <a:srgbClr val="408FBB"/>
      </a:accent2>
      <a:accent3>
        <a:srgbClr val="BDDEF8"/>
      </a:accent3>
      <a:accent4>
        <a:srgbClr val="4B4B4A"/>
      </a:accent4>
      <a:accent5>
        <a:srgbClr val="E30C6E"/>
      </a:accent5>
      <a:accent6>
        <a:srgbClr val="FFC233"/>
      </a:accent6>
      <a:hlink>
        <a:srgbClr val="00ACEF"/>
      </a:hlink>
      <a:folHlink>
        <a:srgbClr val="05367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A421E502B73EC48B7C481B02707A95D" ma:contentTypeVersion="11" ma:contentTypeDescription="Create a new document." ma:contentTypeScope="" ma:versionID="67671fe6a5ff0419ddc065a140353489">
  <xsd:schema xmlns:xsd="http://www.w3.org/2001/XMLSchema" xmlns:xs="http://www.w3.org/2001/XMLSchema" xmlns:p="http://schemas.microsoft.com/office/2006/metadata/properties" xmlns:ns2="1a834da9-6c01-4b0d-9854-214ab0844664" xmlns:ns3="3e128f30-cef5-496e-8ae1-acf69bdb7a7e" targetNamespace="http://schemas.microsoft.com/office/2006/metadata/properties" ma:root="true" ma:fieldsID="7af3a0198336107d464ccaba5cae2bf0" ns2:_="" ns3:_="">
    <xsd:import namespace="1a834da9-6c01-4b0d-9854-214ab0844664"/>
    <xsd:import namespace="3e128f30-cef5-496e-8ae1-acf69bdb7a7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a834da9-6c01-4b0d-9854-214ab084466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e128f30-cef5-496e-8ae1-acf69bdb7a7e"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DBCBA3D-4451-41B9-8C7A-C2AAA3F4D74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a834da9-6c01-4b0d-9854-214ab0844664"/>
    <ds:schemaRef ds:uri="3e128f30-cef5-496e-8ae1-acf69bdb7a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CA2A7F6-111A-402E-89F8-15FDBDEA8905}">
  <ds:schemaRefs>
    <ds:schemaRef ds:uri="http://schemas.microsoft.com/sharepoint/v3/contenttype/forms"/>
  </ds:schemaRefs>
</ds:datastoreItem>
</file>

<file path=customXml/itemProps3.xml><?xml version="1.0" encoding="utf-8"?>
<ds:datastoreItem xmlns:ds="http://schemas.openxmlformats.org/officeDocument/2006/customXml" ds:itemID="{ED2B1712-4824-47B8-BF67-1D1BAF5A7E13}">
  <ds:schemaRefs>
    <ds:schemaRef ds:uri="http://www.w3.org/XML/1998/namespace"/>
    <ds:schemaRef ds:uri="http://purl.org/dc/elements/1.1/"/>
    <ds:schemaRef ds:uri="http://schemas.microsoft.com/office/infopath/2007/PartnerControls"/>
    <ds:schemaRef ds:uri="http://schemas.microsoft.com/office/2006/documentManagement/types"/>
    <ds:schemaRef ds:uri="http://schemas.openxmlformats.org/package/2006/metadata/core-properties"/>
    <ds:schemaRef ds:uri="http://purl.org/dc/dcmitype/"/>
    <ds:schemaRef ds:uri="http://purl.org/dc/terms/"/>
    <ds:schemaRef ds:uri="3e128f30-cef5-496e-8ae1-acf69bdb7a7e"/>
    <ds:schemaRef ds:uri="1a834da9-6c01-4b0d-9854-214ab0844664"/>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TURKU_PPT_4-3_EN</Template>
  <TotalTime>444</TotalTime>
  <Words>625</Words>
  <Application>Microsoft Office PowerPoint</Application>
  <PresentationFormat>Näytössä katseltava diaesitys (4:3)</PresentationFormat>
  <Paragraphs>87</Paragraphs>
  <Slides>13</Slides>
  <Notes>9</Notes>
  <HiddenSlides>0</HiddenSlides>
  <MMClips>0</MMClips>
  <ScaleCrop>false</ScaleCrop>
  <HeadingPairs>
    <vt:vector size="6" baseType="variant">
      <vt:variant>
        <vt:lpstr>Käytetyt fontit</vt:lpstr>
      </vt:variant>
      <vt:variant>
        <vt:i4>6</vt:i4>
      </vt:variant>
      <vt:variant>
        <vt:lpstr>Teema</vt:lpstr>
      </vt:variant>
      <vt:variant>
        <vt:i4>6</vt:i4>
      </vt:variant>
      <vt:variant>
        <vt:lpstr>Dian otsikot</vt:lpstr>
      </vt:variant>
      <vt:variant>
        <vt:i4>13</vt:i4>
      </vt:variant>
    </vt:vector>
  </HeadingPairs>
  <TitlesOfParts>
    <vt:vector size="25" baseType="lpstr">
      <vt:lpstr>Arial</vt:lpstr>
      <vt:lpstr>Calibri</vt:lpstr>
      <vt:lpstr>Calibri Light</vt:lpstr>
      <vt:lpstr>Courier New</vt:lpstr>
      <vt:lpstr>Lucida Grande</vt:lpstr>
      <vt:lpstr>Open Sans</vt:lpstr>
      <vt:lpstr>Valkoinen</vt:lpstr>
      <vt:lpstr>Kuvalliset</vt:lpstr>
      <vt:lpstr>Värilliset</vt:lpstr>
      <vt:lpstr>1_Kuvalliset</vt:lpstr>
      <vt:lpstr>Punainen</vt:lpstr>
      <vt:lpstr>Office-teema</vt:lpstr>
      <vt:lpstr>PowerPoint-esitys</vt:lpstr>
      <vt:lpstr>Education System in Finland</vt:lpstr>
      <vt:lpstr>The Finnish education system</vt:lpstr>
      <vt:lpstr>Vocational education </vt:lpstr>
      <vt:lpstr>PowerPoint-esitys</vt:lpstr>
      <vt:lpstr>PowerPoint-esitys</vt:lpstr>
      <vt:lpstr>Turku Vocational Institute</vt:lpstr>
      <vt:lpstr>Turku Vocational Institute</vt:lpstr>
      <vt:lpstr>Turku Vocational Institute</vt:lpstr>
      <vt:lpstr>TAI Learning Environments</vt:lpstr>
      <vt:lpstr>TAI Learning Environments</vt:lpstr>
      <vt:lpstr>TAI International Activities</vt:lpstr>
      <vt:lpstr>Thank you!</vt:lpstr>
    </vt:vector>
  </TitlesOfParts>
  <Company>Turun kaupunki (hallinto x64)</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Otsikko yhdelle tai kahdelle riville</dc:title>
  <dc:creator>Hatakka Satu</dc:creator>
  <cp:lastModifiedBy>Toivola Tiina</cp:lastModifiedBy>
  <cp:revision>36</cp:revision>
  <dcterms:created xsi:type="dcterms:W3CDTF">2015-12-09T11:08:07Z</dcterms:created>
  <dcterms:modified xsi:type="dcterms:W3CDTF">2022-08-29T13:37:02Z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0x010100DA421E502B73EC48B7C481B02707A95D</vt:lpwstr>
  </property>
</Properties>
</file>